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1"/>
  </p:notesMasterIdLst>
  <p:handoutMasterIdLst>
    <p:handoutMasterId r:id="rId32"/>
  </p:handoutMasterIdLst>
  <p:sldIdLst>
    <p:sldId id="259" r:id="rId10"/>
    <p:sldId id="280" r:id="rId11"/>
    <p:sldId id="262" r:id="rId12"/>
    <p:sldId id="281" r:id="rId13"/>
    <p:sldId id="282" r:id="rId14"/>
    <p:sldId id="267" r:id="rId15"/>
    <p:sldId id="269" r:id="rId16"/>
    <p:sldId id="263" r:id="rId17"/>
    <p:sldId id="271" r:id="rId18"/>
    <p:sldId id="272" r:id="rId19"/>
    <p:sldId id="264" r:id="rId20"/>
    <p:sldId id="273" r:id="rId21"/>
    <p:sldId id="274" r:id="rId22"/>
    <p:sldId id="275" r:id="rId23"/>
    <p:sldId id="276" r:id="rId24"/>
    <p:sldId id="265" r:id="rId25"/>
    <p:sldId id="283" r:id="rId26"/>
    <p:sldId id="284" r:id="rId27"/>
    <p:sldId id="266" r:id="rId28"/>
    <p:sldId id="279" r:id="rId29"/>
    <p:sldId id="25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autoAdjust="0"/>
    <p:restoredTop sz="74018" autoAdjust="0"/>
  </p:normalViewPr>
  <p:slideViewPr>
    <p:cSldViewPr snapToGrid="0">
      <p:cViewPr>
        <p:scale>
          <a:sx n="94" d="100"/>
          <a:sy n="94" d="100"/>
        </p:scale>
        <p:origin x="1520"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CE8C5-C371-FA48-93D8-D49CECCD5FF0}"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zh-CN" altLang="en-US"/>
        </a:p>
      </dgm:t>
    </dgm:pt>
    <dgm:pt modelId="{2AE78E04-EB5C-A94A-812D-EE1737AD0A1B}">
      <dgm:prSet phldrT="[文本]"/>
      <dgm:spPr/>
      <dgm:t>
        <a:bodyPr/>
        <a:lstStyle/>
        <a:p>
          <a:r>
            <a:rPr lang="en-US" altLang="zh-CN" b="1" dirty="0" smtClean="0"/>
            <a:t>1.</a:t>
          </a:r>
          <a:r>
            <a:rPr lang="zh-CN" altLang="en-US" b="1" dirty="0" smtClean="0"/>
            <a:t> </a:t>
          </a:r>
          <a:r>
            <a:rPr lang="en-US" b="1" dirty="0" smtClean="0"/>
            <a:t>Business/Research Understanding Phase </a:t>
          </a:r>
          <a:endParaRPr lang="zh-CN" altLang="en-US" dirty="0"/>
        </a:p>
      </dgm:t>
    </dgm:pt>
    <dgm:pt modelId="{C2733B98-1478-9F42-8AFF-D5E44436C193}" type="parTrans" cxnId="{E50CFA92-E5D4-F34B-B6B8-7DEBB82E3C7C}">
      <dgm:prSet/>
      <dgm:spPr/>
      <dgm:t>
        <a:bodyPr/>
        <a:lstStyle/>
        <a:p>
          <a:endParaRPr lang="zh-CN" altLang="en-US"/>
        </a:p>
      </dgm:t>
    </dgm:pt>
    <dgm:pt modelId="{D994C573-4D78-164D-B874-5AB39E53C635}" type="sibTrans" cxnId="{E50CFA92-E5D4-F34B-B6B8-7DEBB82E3C7C}">
      <dgm:prSet/>
      <dgm:spPr/>
      <dgm:t>
        <a:bodyPr/>
        <a:lstStyle/>
        <a:p>
          <a:endParaRPr lang="zh-CN" altLang="en-US"/>
        </a:p>
      </dgm:t>
    </dgm:pt>
    <dgm:pt modelId="{F10BB510-F597-3848-9169-326AEE69F3B6}">
      <dgm:prSet phldrT="[文本]"/>
      <dgm:spPr/>
      <dgm:t>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useful</a:t>
          </a:r>
          <a:r>
            <a:rPr lang="zh-CN" altLang="en-US" dirty="0" smtClean="0"/>
            <a:t> </a:t>
          </a:r>
          <a:r>
            <a:rPr lang="en-US" altLang="zh-CN" dirty="0" smtClean="0"/>
            <a:t>review?</a:t>
          </a:r>
          <a:endParaRPr lang="zh-CN" altLang="en-US" dirty="0"/>
        </a:p>
      </dgm:t>
    </dgm:pt>
    <dgm:pt modelId="{BF666528-D505-8D43-A6D2-712C6E2379DD}" type="parTrans" cxnId="{F98BF26D-66AD-FA41-B9A4-85E7605DDA19}">
      <dgm:prSet/>
      <dgm:spPr/>
      <dgm:t>
        <a:bodyPr/>
        <a:lstStyle/>
        <a:p>
          <a:endParaRPr lang="zh-CN" altLang="en-US"/>
        </a:p>
      </dgm:t>
    </dgm:pt>
    <dgm:pt modelId="{B90A83FA-3E6D-9E42-9470-EE00B9FA7A0C}" type="sibTrans" cxnId="{F98BF26D-66AD-FA41-B9A4-85E7605DDA19}">
      <dgm:prSet/>
      <dgm:spPr/>
      <dgm:t>
        <a:bodyPr/>
        <a:lstStyle/>
        <a:p>
          <a:endParaRPr lang="zh-CN" altLang="en-US"/>
        </a:p>
      </dgm:t>
    </dgm:pt>
    <dgm:pt modelId="{7570E75D-30BC-C24B-82C8-4B9E7D83F22A}">
      <dgm:prSet phldrT="[文本]"/>
      <dgm:spPr/>
      <dgm:t>
        <a:bodyPr/>
        <a:lstStyle/>
        <a:p>
          <a:r>
            <a:rPr lang="en-US" altLang="zh-CN" dirty="0" smtClean="0"/>
            <a:t>Is</a:t>
          </a:r>
          <a:r>
            <a:rPr lang="zh-CN" altLang="en-US" dirty="0" smtClean="0"/>
            <a:t> </a:t>
          </a:r>
          <a:r>
            <a:rPr lang="en-US" altLang="zh-CN" dirty="0" smtClean="0"/>
            <a:t>that</a:t>
          </a:r>
          <a:r>
            <a:rPr lang="zh-CN" altLang="en-US" dirty="0" smtClean="0"/>
            <a:t> </a:t>
          </a:r>
          <a:r>
            <a:rPr lang="en-US" altLang="zh-CN" dirty="0" smtClean="0"/>
            <a:t>matters</a:t>
          </a:r>
          <a:r>
            <a:rPr lang="zh-CN" altLang="en-US" dirty="0" smtClean="0"/>
            <a:t> </a:t>
          </a:r>
          <a:r>
            <a:rPr lang="en-US" altLang="zh-CN" dirty="0" smtClean="0"/>
            <a:t>to</a:t>
          </a:r>
          <a:r>
            <a:rPr lang="zh-CN" altLang="en-US" dirty="0" smtClean="0"/>
            <a:t> </a:t>
          </a:r>
          <a:r>
            <a:rPr lang="en-US" altLang="zh-CN" dirty="0" smtClean="0"/>
            <a:t>find</a:t>
          </a:r>
          <a:r>
            <a:rPr lang="zh-CN" altLang="en-US" dirty="0" smtClean="0"/>
            <a:t> </a:t>
          </a:r>
          <a:r>
            <a:rPr lang="en-US" altLang="zh-CN" dirty="0" smtClean="0"/>
            <a:t>out</a:t>
          </a:r>
          <a:r>
            <a:rPr lang="zh-CN" altLang="en-US" dirty="0" smtClean="0"/>
            <a:t> </a:t>
          </a:r>
          <a:r>
            <a:rPr lang="en-US" altLang="zh-CN" dirty="0" smtClean="0"/>
            <a:t>the</a:t>
          </a:r>
          <a:r>
            <a:rPr lang="zh-CN" altLang="en-US" dirty="0" smtClean="0"/>
            <a:t> </a:t>
          </a:r>
          <a:r>
            <a:rPr lang="en-US" altLang="zh-CN" dirty="0" smtClean="0"/>
            <a:t>useful</a:t>
          </a:r>
          <a:r>
            <a:rPr lang="zh-CN" altLang="en-US" dirty="0" smtClean="0"/>
            <a:t> </a:t>
          </a:r>
          <a:r>
            <a:rPr lang="en-US" altLang="zh-CN" dirty="0" smtClean="0"/>
            <a:t>review?</a:t>
          </a:r>
          <a:endParaRPr lang="zh-CN" altLang="en-US" dirty="0"/>
        </a:p>
      </dgm:t>
    </dgm:pt>
    <dgm:pt modelId="{6CB1CD01-E646-7E4D-8FA4-7EF598384E61}" type="parTrans" cxnId="{1658DE88-3F26-8943-A8AB-30A9FFA33877}">
      <dgm:prSet/>
      <dgm:spPr/>
      <dgm:t>
        <a:bodyPr/>
        <a:lstStyle/>
        <a:p>
          <a:endParaRPr lang="zh-CN" altLang="en-US"/>
        </a:p>
      </dgm:t>
    </dgm:pt>
    <dgm:pt modelId="{E1854FBA-7927-4D43-9291-1EF532B57452}" type="sibTrans" cxnId="{1658DE88-3F26-8943-A8AB-30A9FFA33877}">
      <dgm:prSet/>
      <dgm:spPr/>
      <dgm:t>
        <a:bodyPr/>
        <a:lstStyle/>
        <a:p>
          <a:endParaRPr lang="zh-CN" altLang="en-US"/>
        </a:p>
      </dgm:t>
    </dgm:pt>
    <dgm:pt modelId="{2E728F0E-857B-5247-B0EC-0E68FA8E53C8}">
      <dgm:prSet phldrT="[文本]"/>
      <dgm:spPr/>
      <dgm:t>
        <a:bodyPr/>
        <a:lstStyle/>
        <a:p>
          <a:r>
            <a:rPr lang="en-US" altLang="zh-CN" b="1" dirty="0" smtClean="0"/>
            <a:t>3.</a:t>
          </a:r>
          <a:r>
            <a:rPr lang="zh-CN" altLang="en-US" b="1" dirty="0" smtClean="0"/>
            <a:t> </a:t>
          </a:r>
          <a:r>
            <a:rPr lang="en-US" b="1" dirty="0" smtClean="0"/>
            <a:t>Data Preparation Phase </a:t>
          </a:r>
          <a:endParaRPr lang="zh-CN" altLang="en-US" dirty="0"/>
        </a:p>
      </dgm:t>
    </dgm:pt>
    <dgm:pt modelId="{1EAE12A4-E673-4F48-A4A7-1E95A0B9E8EB}" type="parTrans" cxnId="{1FBA6453-6680-A743-94AC-94432C322DF5}">
      <dgm:prSet/>
      <dgm:spPr/>
      <dgm:t>
        <a:bodyPr/>
        <a:lstStyle/>
        <a:p>
          <a:endParaRPr lang="zh-CN" altLang="en-US"/>
        </a:p>
      </dgm:t>
    </dgm:pt>
    <dgm:pt modelId="{935DA6E4-4F1D-D14F-88A6-3BF6653A4B70}" type="sibTrans" cxnId="{1FBA6453-6680-A743-94AC-94432C322DF5}">
      <dgm:prSet/>
      <dgm:spPr/>
      <dgm:t>
        <a:bodyPr/>
        <a:lstStyle/>
        <a:p>
          <a:endParaRPr lang="zh-CN" altLang="en-US"/>
        </a:p>
      </dgm:t>
    </dgm:pt>
    <dgm:pt modelId="{274E1CDF-258E-FB4D-9D7F-6B06841521E5}">
      <dgm:prSet phldrT="[文本]"/>
      <dgm:spPr/>
      <dgm:t>
        <a:bodyPr/>
        <a:lstStyle/>
        <a:p>
          <a:r>
            <a:rPr lang="en-US" altLang="zh-CN" dirty="0" smtClean="0"/>
            <a:t>How</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looks</a:t>
          </a:r>
          <a:r>
            <a:rPr lang="zh-CN" altLang="en-US" dirty="0" smtClean="0"/>
            <a:t> </a:t>
          </a:r>
          <a:r>
            <a:rPr lang="en-US" altLang="zh-CN" dirty="0" smtClean="0"/>
            <a:t>like?</a:t>
          </a:r>
          <a:endParaRPr lang="zh-CN" altLang="en-US" dirty="0"/>
        </a:p>
      </dgm:t>
    </dgm:pt>
    <dgm:pt modelId="{97FA315E-DE73-9641-84DF-88667D4B90AF}" type="parTrans" cxnId="{D4D7F917-610C-EE4E-B956-2577DC26487E}">
      <dgm:prSet/>
      <dgm:spPr/>
      <dgm:t>
        <a:bodyPr/>
        <a:lstStyle/>
        <a:p>
          <a:endParaRPr lang="zh-CN" altLang="en-US"/>
        </a:p>
      </dgm:t>
    </dgm:pt>
    <dgm:pt modelId="{D7554D18-85DF-6A48-B1E8-4000F92DEE5A}" type="sibTrans" cxnId="{D4D7F917-610C-EE4E-B956-2577DC26487E}">
      <dgm:prSet/>
      <dgm:spPr/>
      <dgm:t>
        <a:bodyPr/>
        <a:lstStyle/>
        <a:p>
          <a:endParaRPr lang="zh-CN" altLang="en-US"/>
        </a:p>
      </dgm:t>
    </dgm:pt>
    <dgm:pt modelId="{26BE0198-F102-834F-9B4A-F8B7A8A0D6F3}">
      <dgm:prSet phldrT="[文本]"/>
      <dgm:spPr/>
      <dgm:t>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filter</a:t>
          </a:r>
          <a:r>
            <a:rPr lang="zh-CN" altLang="en-US" dirty="0" smtClean="0"/>
            <a:t> </a:t>
          </a:r>
          <a:r>
            <a:rPr lang="en-US" altLang="zh-CN" dirty="0" smtClean="0"/>
            <a:t>the</a:t>
          </a:r>
          <a:r>
            <a:rPr lang="zh-CN" altLang="en-US" dirty="0" smtClean="0"/>
            <a:t> </a:t>
          </a:r>
          <a:r>
            <a:rPr lang="en-US" altLang="zh-CN" dirty="0" smtClean="0"/>
            <a:t>data?</a:t>
          </a:r>
          <a:endParaRPr lang="zh-CN" altLang="en-US" dirty="0"/>
        </a:p>
      </dgm:t>
    </dgm:pt>
    <dgm:pt modelId="{2124933B-BA97-EE4F-B165-5470F9E29F13}" type="parTrans" cxnId="{C2DA45D0-9FCB-E84E-93E3-CB8967A887C4}">
      <dgm:prSet/>
      <dgm:spPr/>
      <dgm:t>
        <a:bodyPr/>
        <a:lstStyle/>
        <a:p>
          <a:endParaRPr lang="zh-CN" altLang="en-US"/>
        </a:p>
      </dgm:t>
    </dgm:pt>
    <dgm:pt modelId="{72A81C9C-278D-B448-A90D-C445548EC7FC}" type="sibTrans" cxnId="{C2DA45D0-9FCB-E84E-93E3-CB8967A887C4}">
      <dgm:prSet/>
      <dgm:spPr/>
      <dgm:t>
        <a:bodyPr/>
        <a:lstStyle/>
        <a:p>
          <a:endParaRPr lang="zh-CN" altLang="en-US"/>
        </a:p>
      </dgm:t>
    </dgm:pt>
    <dgm:pt modelId="{CE65AC55-855D-5048-90EB-CB5F2819D1AD}">
      <dgm:prSet phldrT="[文本]"/>
      <dgm:spPr/>
      <dgm:t>
        <a:bodyPr/>
        <a:lstStyle/>
        <a:p>
          <a:r>
            <a:rPr lang="en-US" b="1" dirty="0" smtClean="0"/>
            <a:t>4. Modeling Phase </a:t>
          </a:r>
          <a:endParaRPr lang="zh-CN" altLang="en-US" dirty="0"/>
        </a:p>
      </dgm:t>
    </dgm:pt>
    <dgm:pt modelId="{BBFFC994-B610-0243-BB7F-F25D194FC1A7}" type="parTrans" cxnId="{669E02E8-5D0C-8742-B734-29CFA373A9B3}">
      <dgm:prSet/>
      <dgm:spPr/>
      <dgm:t>
        <a:bodyPr/>
        <a:lstStyle/>
        <a:p>
          <a:endParaRPr lang="zh-CN" altLang="en-US"/>
        </a:p>
      </dgm:t>
    </dgm:pt>
    <dgm:pt modelId="{AB25A7D6-9878-6E4C-B22E-E2BCB269B73E}" type="sibTrans" cxnId="{669E02E8-5D0C-8742-B734-29CFA373A9B3}">
      <dgm:prSet/>
      <dgm:spPr/>
      <dgm:t>
        <a:bodyPr/>
        <a:lstStyle/>
        <a:p>
          <a:endParaRPr lang="zh-CN" altLang="en-US"/>
        </a:p>
      </dgm:t>
    </dgm:pt>
    <dgm:pt modelId="{73DEAF8B-B5FF-BC48-A680-1D7D85ED2FD5}">
      <dgm:prSet phldrT="[文本]"/>
      <dgm:spPr/>
      <dgm:t>
        <a:bodyPr/>
        <a:lstStyle/>
        <a:p>
          <a:r>
            <a:rPr lang="en-US" altLang="zh-CN" dirty="0" smtClean="0"/>
            <a:t>Which</a:t>
          </a:r>
          <a:r>
            <a:rPr lang="zh-CN" altLang="en-US" dirty="0" smtClean="0"/>
            <a:t> </a:t>
          </a:r>
          <a:r>
            <a:rPr lang="en-US" altLang="zh-CN" dirty="0" smtClean="0"/>
            <a:t>methodology</a:t>
          </a:r>
          <a:r>
            <a:rPr lang="zh-CN" altLang="en-US" dirty="0" smtClean="0"/>
            <a:t> </a:t>
          </a:r>
          <a:r>
            <a:rPr lang="en-US" altLang="zh-CN" dirty="0" smtClean="0"/>
            <a:t>is</a:t>
          </a:r>
          <a:r>
            <a:rPr lang="zh-CN" altLang="en-US" dirty="0" smtClean="0"/>
            <a:t> </a:t>
          </a:r>
          <a:r>
            <a:rPr lang="en-US" altLang="zh-CN" dirty="0" smtClean="0"/>
            <a:t>going</a:t>
          </a:r>
          <a:r>
            <a:rPr lang="zh-CN" altLang="en-US" dirty="0" smtClean="0"/>
            <a:t> </a:t>
          </a:r>
          <a:r>
            <a:rPr lang="en-US" altLang="zh-CN" dirty="0" smtClean="0"/>
            <a:t>to</a:t>
          </a:r>
          <a:r>
            <a:rPr lang="zh-CN" altLang="en-US" dirty="0" smtClean="0"/>
            <a:t> </a:t>
          </a:r>
          <a:r>
            <a:rPr lang="en-US" altLang="zh-CN" dirty="0" smtClean="0"/>
            <a:t>be</a:t>
          </a:r>
          <a:r>
            <a:rPr lang="zh-CN" altLang="en-US" dirty="0" smtClean="0"/>
            <a:t> </a:t>
          </a:r>
          <a:r>
            <a:rPr lang="en-US" altLang="zh-CN" dirty="0" smtClean="0"/>
            <a:t>used?</a:t>
          </a:r>
          <a:endParaRPr lang="zh-CN" altLang="en-US" dirty="0"/>
        </a:p>
      </dgm:t>
    </dgm:pt>
    <dgm:pt modelId="{698CE487-1D94-524A-98FD-F44842778D15}" type="parTrans" cxnId="{95246CBB-613E-D844-84DE-2FAC34B43EC5}">
      <dgm:prSet/>
      <dgm:spPr/>
      <dgm:t>
        <a:bodyPr/>
        <a:lstStyle/>
        <a:p>
          <a:endParaRPr lang="zh-CN" altLang="en-US"/>
        </a:p>
      </dgm:t>
    </dgm:pt>
    <dgm:pt modelId="{57BF394D-DEF6-D649-BB01-4AC2E132D4FC}" type="sibTrans" cxnId="{95246CBB-613E-D844-84DE-2FAC34B43EC5}">
      <dgm:prSet/>
      <dgm:spPr/>
      <dgm:t>
        <a:bodyPr/>
        <a:lstStyle/>
        <a:p>
          <a:endParaRPr lang="zh-CN" altLang="en-US"/>
        </a:p>
      </dgm:t>
    </dgm:pt>
    <dgm:pt modelId="{0FADC3C6-C641-1148-B8A6-040A2CECDE26}">
      <dgm:prSet phldrT="[文本]"/>
      <dgm:spPr/>
      <dgm:t>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implement</a:t>
          </a:r>
          <a:r>
            <a:rPr lang="zh-CN" altLang="en-US" dirty="0" smtClean="0"/>
            <a:t> </a:t>
          </a:r>
          <a:r>
            <a:rPr lang="en-US" altLang="zh-CN" dirty="0" smtClean="0"/>
            <a:t>the</a:t>
          </a:r>
          <a:r>
            <a:rPr lang="zh-CN" altLang="en-US" dirty="0" smtClean="0"/>
            <a:t> </a:t>
          </a:r>
          <a:r>
            <a:rPr lang="en-US" altLang="zh-CN" dirty="0" smtClean="0"/>
            <a:t>methodology</a:t>
          </a:r>
          <a:r>
            <a:rPr lang="zh-CN" altLang="en-US" dirty="0" smtClean="0"/>
            <a:t> </a:t>
          </a:r>
          <a:r>
            <a:rPr lang="en-US" altLang="zh-CN" dirty="0" smtClean="0"/>
            <a:t>above?</a:t>
          </a:r>
          <a:endParaRPr lang="zh-CN" altLang="en-US" dirty="0"/>
        </a:p>
      </dgm:t>
    </dgm:pt>
    <dgm:pt modelId="{F427D730-F7B9-824E-9018-E60602B04AC9}" type="parTrans" cxnId="{0C4C2D16-C50F-0D4B-84A5-98A7A5DE6D24}">
      <dgm:prSet/>
      <dgm:spPr/>
      <dgm:t>
        <a:bodyPr/>
        <a:lstStyle/>
        <a:p>
          <a:endParaRPr lang="zh-CN" altLang="en-US"/>
        </a:p>
      </dgm:t>
    </dgm:pt>
    <dgm:pt modelId="{02603C50-5EC1-1F47-A427-FB96C1865B73}" type="sibTrans" cxnId="{0C4C2D16-C50F-0D4B-84A5-98A7A5DE6D24}">
      <dgm:prSet/>
      <dgm:spPr/>
      <dgm:t>
        <a:bodyPr/>
        <a:lstStyle/>
        <a:p>
          <a:endParaRPr lang="zh-CN" altLang="en-US"/>
        </a:p>
      </dgm:t>
    </dgm:pt>
    <dgm:pt modelId="{793B3C1B-F35D-3F4C-8947-5255111F39DB}">
      <dgm:prSet/>
      <dgm:spPr/>
      <dgm:t>
        <a:bodyPr/>
        <a:lstStyle/>
        <a:p>
          <a:r>
            <a:rPr lang="en-US" altLang="zh-CN" b="1" dirty="0" smtClean="0"/>
            <a:t>2.</a:t>
          </a:r>
          <a:r>
            <a:rPr lang="zh-CN" altLang="en-US" b="1" dirty="0" smtClean="0"/>
            <a:t> </a:t>
          </a:r>
          <a:r>
            <a:rPr lang="en-US" b="1" dirty="0" smtClean="0"/>
            <a:t>Data Understanding Phase </a:t>
          </a:r>
          <a:endParaRPr lang="zh-CN" altLang="en-US" dirty="0"/>
        </a:p>
      </dgm:t>
    </dgm:pt>
    <dgm:pt modelId="{F9A4FC62-1F33-8748-9C65-6AF67BB97414}" type="sibTrans" cxnId="{C80CE396-07FF-8644-A650-02567621354B}">
      <dgm:prSet/>
      <dgm:spPr/>
      <dgm:t>
        <a:bodyPr/>
        <a:lstStyle/>
        <a:p>
          <a:endParaRPr lang="zh-CN" altLang="en-US"/>
        </a:p>
      </dgm:t>
    </dgm:pt>
    <dgm:pt modelId="{C49DBC6A-DE19-F940-8C88-7FBA531E865A}" type="parTrans" cxnId="{C80CE396-07FF-8644-A650-02567621354B}">
      <dgm:prSet/>
      <dgm:spPr/>
      <dgm:t>
        <a:bodyPr/>
        <a:lstStyle/>
        <a:p>
          <a:endParaRPr lang="zh-CN" altLang="en-US"/>
        </a:p>
      </dgm:t>
    </dgm:pt>
    <dgm:pt modelId="{2D5EEBD5-4279-D245-A207-B60F484B2A1D}">
      <dgm:prSet phldrT="[文本]"/>
      <dgm:spPr/>
      <dgm:t>
        <a:bodyPr/>
        <a:lstStyle/>
        <a:p>
          <a:r>
            <a:rPr lang="en-US" altLang="zh-CN" dirty="0" smtClean="0"/>
            <a:t>What’s</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we</a:t>
          </a:r>
          <a:r>
            <a:rPr lang="zh-CN" altLang="en-US" dirty="0" smtClean="0"/>
            <a:t> </a:t>
          </a:r>
          <a:r>
            <a:rPr lang="en-US" altLang="zh-CN" dirty="0" smtClean="0"/>
            <a:t>need?</a:t>
          </a:r>
          <a:endParaRPr lang="zh-CN" altLang="en-US" dirty="0"/>
        </a:p>
      </dgm:t>
    </dgm:pt>
    <dgm:pt modelId="{E7814C03-B0D9-9C44-A63E-A05D2759388B}" type="parTrans" cxnId="{6B20D046-09EC-5D48-A061-72B61C88388F}">
      <dgm:prSet/>
      <dgm:spPr/>
      <dgm:t>
        <a:bodyPr/>
        <a:lstStyle/>
        <a:p>
          <a:endParaRPr lang="zh-CN" altLang="en-US"/>
        </a:p>
      </dgm:t>
    </dgm:pt>
    <dgm:pt modelId="{1CE2CB86-B36B-FE49-AE60-03CA557A58D4}" type="sibTrans" cxnId="{6B20D046-09EC-5D48-A061-72B61C88388F}">
      <dgm:prSet/>
      <dgm:spPr/>
      <dgm:t>
        <a:bodyPr/>
        <a:lstStyle/>
        <a:p>
          <a:endParaRPr lang="zh-CN" altLang="en-US"/>
        </a:p>
      </dgm:t>
    </dgm:pt>
    <dgm:pt modelId="{C0D66FC3-40D8-6E4C-BE85-7471092473D5}">
      <dgm:prSet phldrT="[文本]"/>
      <dgm:spPr/>
      <dgm:t>
        <a:bodyPr/>
        <a:lstStyle/>
        <a:p>
          <a:r>
            <a:rPr lang="en-US" altLang="zh-CN" dirty="0" smtClean="0"/>
            <a:t>Where</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comes</a:t>
          </a:r>
          <a:r>
            <a:rPr lang="zh-CN" altLang="en-US" dirty="0" smtClean="0"/>
            <a:t> </a:t>
          </a:r>
          <a:r>
            <a:rPr lang="en-US" altLang="zh-CN" dirty="0" smtClean="0"/>
            <a:t>from?</a:t>
          </a:r>
          <a:endParaRPr lang="zh-CN" altLang="en-US" dirty="0"/>
        </a:p>
      </dgm:t>
    </dgm:pt>
    <dgm:pt modelId="{C1422A4A-092E-984A-B7E8-326AF0059774}" type="parTrans" cxnId="{B1E2C836-D896-134F-95E2-9CDD7773576C}">
      <dgm:prSet/>
      <dgm:spPr/>
      <dgm:t>
        <a:bodyPr/>
        <a:lstStyle/>
        <a:p>
          <a:endParaRPr lang="zh-CN" altLang="en-US"/>
        </a:p>
      </dgm:t>
    </dgm:pt>
    <dgm:pt modelId="{D58416F7-1275-F64C-AC4D-B93F78DCCA4B}" type="sibTrans" cxnId="{B1E2C836-D896-134F-95E2-9CDD7773576C}">
      <dgm:prSet/>
      <dgm:spPr/>
      <dgm:t>
        <a:bodyPr/>
        <a:lstStyle/>
        <a:p>
          <a:endParaRPr lang="zh-CN" altLang="en-US"/>
        </a:p>
      </dgm:t>
    </dgm:pt>
    <dgm:pt modelId="{BD3A0440-D2F4-0C49-9121-CB60854E0B7C}">
      <dgm:prSet phldrT="[文本]"/>
      <dgm:spPr/>
      <dgm:t>
        <a:bodyPr/>
        <a:lstStyle/>
        <a:p>
          <a:r>
            <a:rPr lang="en-US" b="1" dirty="0" smtClean="0"/>
            <a:t>5. Evaluation Phase </a:t>
          </a:r>
          <a:endParaRPr lang="zh-CN" altLang="en-US" dirty="0"/>
        </a:p>
      </dgm:t>
    </dgm:pt>
    <dgm:pt modelId="{59FED496-597E-E44A-8E51-D21797A007F5}" type="parTrans" cxnId="{A3D81CC0-6156-AD49-B2A0-EB5BB31C8FE3}">
      <dgm:prSet/>
      <dgm:spPr/>
      <dgm:t>
        <a:bodyPr/>
        <a:lstStyle/>
        <a:p>
          <a:endParaRPr lang="zh-CN" altLang="en-US"/>
        </a:p>
      </dgm:t>
    </dgm:pt>
    <dgm:pt modelId="{17678AD1-01FD-A343-BA99-F2D0B571BB88}" type="sibTrans" cxnId="{A3D81CC0-6156-AD49-B2A0-EB5BB31C8FE3}">
      <dgm:prSet/>
      <dgm:spPr/>
      <dgm:t>
        <a:bodyPr/>
        <a:lstStyle/>
        <a:p>
          <a:endParaRPr lang="zh-CN" altLang="en-US"/>
        </a:p>
      </dgm:t>
    </dgm:pt>
    <dgm:pt modelId="{D8AF2413-3884-D248-B7CC-456AB3DA06EC}">
      <dgm:prSet phldrT="[文本]"/>
      <dgm:spPr/>
      <dgm:t>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evaluate</a:t>
          </a:r>
          <a:r>
            <a:rPr lang="zh-CN" altLang="en-US" dirty="0" smtClean="0"/>
            <a:t> </a:t>
          </a:r>
          <a:r>
            <a:rPr lang="en-US" altLang="zh-CN" dirty="0" smtClean="0"/>
            <a:t>the</a:t>
          </a:r>
          <a:r>
            <a:rPr lang="zh-CN" altLang="en-US" dirty="0" smtClean="0"/>
            <a:t> </a:t>
          </a:r>
          <a:r>
            <a:rPr lang="en-US" altLang="zh-CN" dirty="0" smtClean="0"/>
            <a:t>result?</a:t>
          </a:r>
          <a:endParaRPr lang="zh-CN" altLang="en-US" dirty="0"/>
        </a:p>
      </dgm:t>
    </dgm:pt>
    <dgm:pt modelId="{CE9468B9-3F65-7A40-A100-85D1AF580C66}" type="parTrans" cxnId="{2FC8961C-2636-E042-9DC1-A22BDCF57BCC}">
      <dgm:prSet/>
      <dgm:spPr/>
      <dgm:t>
        <a:bodyPr/>
        <a:lstStyle/>
        <a:p>
          <a:endParaRPr lang="zh-CN" altLang="en-US"/>
        </a:p>
      </dgm:t>
    </dgm:pt>
    <dgm:pt modelId="{B59C74A0-805C-8B41-B6B7-B5DEC308F1D3}" type="sibTrans" cxnId="{2FC8961C-2636-E042-9DC1-A22BDCF57BCC}">
      <dgm:prSet/>
      <dgm:spPr/>
      <dgm:t>
        <a:bodyPr/>
        <a:lstStyle/>
        <a:p>
          <a:endParaRPr lang="zh-CN" altLang="en-US"/>
        </a:p>
      </dgm:t>
    </dgm:pt>
    <dgm:pt modelId="{1F9D8DCB-32E3-8A44-992E-4C53B5EA6CED}">
      <dgm:prSet phldrT="[文本]"/>
      <dgm:spPr/>
      <dgm:t>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apply</a:t>
          </a:r>
          <a:r>
            <a:rPr lang="zh-CN" altLang="en-US" dirty="0" smtClean="0"/>
            <a:t> </a:t>
          </a:r>
          <a:r>
            <a:rPr lang="en-US" altLang="zh-CN" dirty="0" smtClean="0"/>
            <a:t>the</a:t>
          </a:r>
          <a:r>
            <a:rPr lang="zh-CN" altLang="en-US" dirty="0" smtClean="0"/>
            <a:t> </a:t>
          </a:r>
          <a:r>
            <a:rPr lang="en-US" altLang="zh-CN" dirty="0" smtClean="0"/>
            <a:t>evaluation</a:t>
          </a:r>
          <a:r>
            <a:rPr lang="zh-CN" altLang="en-US" dirty="0" smtClean="0"/>
            <a:t> </a:t>
          </a:r>
          <a:r>
            <a:rPr lang="en-US" altLang="zh-CN" dirty="0" smtClean="0"/>
            <a:t>method?</a:t>
          </a:r>
          <a:endParaRPr lang="zh-CN" altLang="en-US" dirty="0"/>
        </a:p>
      </dgm:t>
    </dgm:pt>
    <dgm:pt modelId="{1763E240-F652-4446-B2FD-5DF3E4DDF868}" type="parTrans" cxnId="{6B9BAD16-814B-8045-BD01-B7AE54619AE8}">
      <dgm:prSet/>
      <dgm:spPr/>
      <dgm:t>
        <a:bodyPr/>
        <a:lstStyle/>
        <a:p>
          <a:endParaRPr lang="zh-CN" altLang="en-US"/>
        </a:p>
      </dgm:t>
    </dgm:pt>
    <dgm:pt modelId="{5CBBC465-0ABD-BA48-8213-F7EEC6C2EFEA}" type="sibTrans" cxnId="{6B9BAD16-814B-8045-BD01-B7AE54619AE8}">
      <dgm:prSet/>
      <dgm:spPr/>
      <dgm:t>
        <a:bodyPr/>
        <a:lstStyle/>
        <a:p>
          <a:endParaRPr lang="zh-CN" altLang="en-US"/>
        </a:p>
      </dgm:t>
    </dgm:pt>
    <dgm:pt modelId="{8750365A-1C28-5745-A4FF-BF6B7972C508}">
      <dgm:prSet phldrT="[文本]"/>
      <dgm:spPr/>
      <dgm:t>
        <a:bodyPr/>
        <a:lstStyle/>
        <a:p>
          <a:r>
            <a:rPr lang="en-US" b="1" dirty="0" smtClean="0"/>
            <a:t>6. Deployment Phase </a:t>
          </a:r>
          <a:endParaRPr lang="zh-CN" altLang="en-US" dirty="0"/>
        </a:p>
      </dgm:t>
    </dgm:pt>
    <dgm:pt modelId="{CC1F7A36-648C-3844-B0FD-E1EB8D8A8A39}" type="parTrans" cxnId="{FB79F098-170A-074B-865F-A097374259EE}">
      <dgm:prSet/>
      <dgm:spPr/>
      <dgm:t>
        <a:bodyPr/>
        <a:lstStyle/>
        <a:p>
          <a:endParaRPr lang="zh-CN" altLang="en-US"/>
        </a:p>
      </dgm:t>
    </dgm:pt>
    <dgm:pt modelId="{7BC6768B-CE4B-6745-AA83-4EF963F721F3}" type="sibTrans" cxnId="{FB79F098-170A-074B-865F-A097374259EE}">
      <dgm:prSet/>
      <dgm:spPr/>
      <dgm:t>
        <a:bodyPr/>
        <a:lstStyle/>
        <a:p>
          <a:endParaRPr lang="zh-CN" altLang="en-US"/>
        </a:p>
      </dgm:t>
    </dgm:pt>
    <dgm:pt modelId="{E486B3BB-5680-CE44-BBDA-58CCA93762AA}">
      <dgm:prSet phldrT="[文本]"/>
      <dgm:spPr/>
      <dgm:t>
        <a:bodyPr/>
        <a:lstStyle/>
        <a:p>
          <a:r>
            <a:rPr lang="en-US" altLang="zh-CN" dirty="0" smtClean="0"/>
            <a:t>What</a:t>
          </a:r>
          <a:r>
            <a:rPr lang="zh-CN" altLang="en-US" dirty="0" smtClean="0"/>
            <a:t> </a:t>
          </a:r>
          <a:r>
            <a:rPr lang="en-US" altLang="zh-CN" dirty="0" smtClean="0"/>
            <a:t>‘s</a:t>
          </a:r>
          <a:r>
            <a:rPr lang="zh-CN" altLang="en-US" dirty="0" smtClean="0"/>
            <a:t> </a:t>
          </a:r>
          <a:r>
            <a:rPr lang="en-US" altLang="zh-CN" dirty="0" smtClean="0"/>
            <a:t>the</a:t>
          </a:r>
          <a:r>
            <a:rPr lang="zh-CN" altLang="en-US" dirty="0" smtClean="0"/>
            <a:t> </a:t>
          </a:r>
          <a:r>
            <a:rPr lang="en-US" altLang="zh-CN" dirty="0" smtClean="0"/>
            <a:t>output</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project?</a:t>
          </a:r>
          <a:endParaRPr lang="zh-CN" altLang="en-US" dirty="0"/>
        </a:p>
      </dgm:t>
    </dgm:pt>
    <dgm:pt modelId="{323C2E99-1C12-AB42-9A7E-C071F2A3AA50}" type="parTrans" cxnId="{8ADD8B91-BFB7-8748-BAE2-5431CBA78D41}">
      <dgm:prSet/>
      <dgm:spPr/>
      <dgm:t>
        <a:bodyPr/>
        <a:lstStyle/>
        <a:p>
          <a:endParaRPr lang="zh-CN" altLang="en-US"/>
        </a:p>
      </dgm:t>
    </dgm:pt>
    <dgm:pt modelId="{E040AA68-5144-0F4B-A546-2F58B9B01920}" type="sibTrans" cxnId="{8ADD8B91-BFB7-8748-BAE2-5431CBA78D41}">
      <dgm:prSet/>
      <dgm:spPr/>
      <dgm:t>
        <a:bodyPr/>
        <a:lstStyle/>
        <a:p>
          <a:endParaRPr lang="zh-CN" altLang="en-US"/>
        </a:p>
      </dgm:t>
    </dgm:pt>
    <dgm:pt modelId="{A4FAC43C-7630-E049-9290-A6A2629B07F1}">
      <dgm:prSet phldrT="[文本]"/>
      <dgm:spPr/>
      <dgm:t>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deploy</a:t>
          </a:r>
          <a:r>
            <a:rPr lang="zh-CN" altLang="en-US" dirty="0" smtClean="0"/>
            <a:t> </a:t>
          </a:r>
          <a:r>
            <a:rPr lang="en-US" altLang="zh-CN" dirty="0" smtClean="0"/>
            <a:t>our</a:t>
          </a:r>
          <a:r>
            <a:rPr lang="zh-CN" altLang="en-US" dirty="0" smtClean="0"/>
            <a:t> </a:t>
          </a:r>
          <a:r>
            <a:rPr lang="en-US" altLang="zh-CN" dirty="0" smtClean="0"/>
            <a:t>apps</a:t>
          </a:r>
          <a:r>
            <a:rPr lang="zh-CN" altLang="en-US" dirty="0" smtClean="0"/>
            <a:t>？ </a:t>
          </a:r>
          <a:endParaRPr lang="zh-CN" altLang="en-US" dirty="0"/>
        </a:p>
      </dgm:t>
    </dgm:pt>
    <dgm:pt modelId="{B351E4A3-DA9E-B042-A874-04C07F0F4971}" type="parTrans" cxnId="{97782CAC-235E-744F-BA60-025478E9167F}">
      <dgm:prSet/>
      <dgm:spPr/>
      <dgm:t>
        <a:bodyPr/>
        <a:lstStyle/>
        <a:p>
          <a:endParaRPr lang="zh-CN" altLang="en-US"/>
        </a:p>
      </dgm:t>
    </dgm:pt>
    <dgm:pt modelId="{05459126-0003-A747-A69C-2F202D2EB97C}" type="sibTrans" cxnId="{97782CAC-235E-744F-BA60-025478E9167F}">
      <dgm:prSet/>
      <dgm:spPr/>
      <dgm:t>
        <a:bodyPr/>
        <a:lstStyle/>
        <a:p>
          <a:endParaRPr lang="zh-CN" altLang="en-US"/>
        </a:p>
      </dgm:t>
    </dgm:pt>
    <dgm:pt modelId="{E181472B-6CAF-5740-8FAB-41EBA90D8786}" type="pres">
      <dgm:prSet presAssocID="{89ACE8C5-C371-FA48-93D8-D49CECCD5FF0}" presName="Name0" presStyleCnt="0">
        <dgm:presLayoutVars>
          <dgm:dir/>
          <dgm:animLvl val="lvl"/>
          <dgm:resizeHandles val="exact"/>
        </dgm:presLayoutVars>
      </dgm:prSet>
      <dgm:spPr/>
      <dgm:t>
        <a:bodyPr/>
        <a:lstStyle/>
        <a:p>
          <a:endParaRPr lang="en-US"/>
        </a:p>
      </dgm:t>
    </dgm:pt>
    <dgm:pt modelId="{D983DD22-7AEF-A445-8719-BB1F43F4EFEC}" type="pres">
      <dgm:prSet presAssocID="{2AE78E04-EB5C-A94A-812D-EE1737AD0A1B}" presName="linNode" presStyleCnt="0"/>
      <dgm:spPr/>
    </dgm:pt>
    <dgm:pt modelId="{7EAF554D-9C31-744E-BA27-BE98E58A4FB5}" type="pres">
      <dgm:prSet presAssocID="{2AE78E04-EB5C-A94A-812D-EE1737AD0A1B}" presName="parentText" presStyleLbl="node1" presStyleIdx="0" presStyleCnt="6">
        <dgm:presLayoutVars>
          <dgm:chMax val="1"/>
          <dgm:bulletEnabled val="1"/>
        </dgm:presLayoutVars>
      </dgm:prSet>
      <dgm:spPr/>
      <dgm:t>
        <a:bodyPr/>
        <a:lstStyle/>
        <a:p>
          <a:endParaRPr lang="zh-CN" altLang="en-US"/>
        </a:p>
      </dgm:t>
    </dgm:pt>
    <dgm:pt modelId="{FC997C95-09AB-7545-9C16-8AFFD796339E}" type="pres">
      <dgm:prSet presAssocID="{2AE78E04-EB5C-A94A-812D-EE1737AD0A1B}" presName="descendantText" presStyleLbl="alignAccFollowNode1" presStyleIdx="0" presStyleCnt="6">
        <dgm:presLayoutVars>
          <dgm:bulletEnabled val="1"/>
        </dgm:presLayoutVars>
      </dgm:prSet>
      <dgm:spPr/>
      <dgm:t>
        <a:bodyPr/>
        <a:lstStyle/>
        <a:p>
          <a:endParaRPr lang="zh-CN" altLang="en-US"/>
        </a:p>
      </dgm:t>
    </dgm:pt>
    <dgm:pt modelId="{D8F7720F-1BD8-8D44-B233-CCDF96154BBF}" type="pres">
      <dgm:prSet presAssocID="{D994C573-4D78-164D-B874-5AB39E53C635}" presName="sp" presStyleCnt="0"/>
      <dgm:spPr/>
    </dgm:pt>
    <dgm:pt modelId="{D61CA2F7-A508-8C4C-B108-562871409B4A}" type="pres">
      <dgm:prSet presAssocID="{793B3C1B-F35D-3F4C-8947-5255111F39DB}" presName="linNode" presStyleCnt="0"/>
      <dgm:spPr/>
    </dgm:pt>
    <dgm:pt modelId="{E2508B6D-C8A9-F642-9350-69C95E71D787}" type="pres">
      <dgm:prSet presAssocID="{793B3C1B-F35D-3F4C-8947-5255111F39DB}" presName="parentText" presStyleLbl="node1" presStyleIdx="1" presStyleCnt="6" custLinFactNeighborX="-689">
        <dgm:presLayoutVars>
          <dgm:chMax val="1"/>
          <dgm:bulletEnabled val="1"/>
        </dgm:presLayoutVars>
      </dgm:prSet>
      <dgm:spPr/>
      <dgm:t>
        <a:bodyPr/>
        <a:lstStyle/>
        <a:p>
          <a:endParaRPr lang="zh-CN" altLang="en-US"/>
        </a:p>
      </dgm:t>
    </dgm:pt>
    <dgm:pt modelId="{5820DD2D-8A28-B549-989F-121401FA8F32}" type="pres">
      <dgm:prSet presAssocID="{793B3C1B-F35D-3F4C-8947-5255111F39DB}" presName="descendantText" presStyleLbl="alignAccFollowNode1" presStyleIdx="1" presStyleCnt="6">
        <dgm:presLayoutVars>
          <dgm:bulletEnabled val="1"/>
        </dgm:presLayoutVars>
      </dgm:prSet>
      <dgm:spPr/>
      <dgm:t>
        <a:bodyPr/>
        <a:lstStyle/>
        <a:p>
          <a:endParaRPr lang="zh-CN" altLang="en-US"/>
        </a:p>
      </dgm:t>
    </dgm:pt>
    <dgm:pt modelId="{9DC494C3-6338-C441-9C74-1FE1F7DB8D10}" type="pres">
      <dgm:prSet presAssocID="{F9A4FC62-1F33-8748-9C65-6AF67BB97414}" presName="sp" presStyleCnt="0"/>
      <dgm:spPr/>
    </dgm:pt>
    <dgm:pt modelId="{7BB38F53-4E3C-4948-910A-1BF26792322A}" type="pres">
      <dgm:prSet presAssocID="{2E728F0E-857B-5247-B0EC-0E68FA8E53C8}" presName="linNode" presStyleCnt="0"/>
      <dgm:spPr/>
    </dgm:pt>
    <dgm:pt modelId="{D688D893-1612-BD40-93D9-195FD58C633B}" type="pres">
      <dgm:prSet presAssocID="{2E728F0E-857B-5247-B0EC-0E68FA8E53C8}" presName="parentText" presStyleLbl="node1" presStyleIdx="2" presStyleCnt="6">
        <dgm:presLayoutVars>
          <dgm:chMax val="1"/>
          <dgm:bulletEnabled val="1"/>
        </dgm:presLayoutVars>
      </dgm:prSet>
      <dgm:spPr/>
      <dgm:t>
        <a:bodyPr/>
        <a:lstStyle/>
        <a:p>
          <a:endParaRPr lang="zh-CN" altLang="en-US"/>
        </a:p>
      </dgm:t>
    </dgm:pt>
    <dgm:pt modelId="{1F895267-1C1F-424C-B604-223535EAE28C}" type="pres">
      <dgm:prSet presAssocID="{2E728F0E-857B-5247-B0EC-0E68FA8E53C8}" presName="descendantText" presStyleLbl="alignAccFollowNode1" presStyleIdx="2" presStyleCnt="6">
        <dgm:presLayoutVars>
          <dgm:bulletEnabled val="1"/>
        </dgm:presLayoutVars>
      </dgm:prSet>
      <dgm:spPr/>
      <dgm:t>
        <a:bodyPr/>
        <a:lstStyle/>
        <a:p>
          <a:endParaRPr lang="zh-CN" altLang="en-US"/>
        </a:p>
      </dgm:t>
    </dgm:pt>
    <dgm:pt modelId="{35BADB0F-A4A1-434D-9288-97C5FDCC2153}" type="pres">
      <dgm:prSet presAssocID="{935DA6E4-4F1D-D14F-88A6-3BF6653A4B70}" presName="sp" presStyleCnt="0"/>
      <dgm:spPr/>
    </dgm:pt>
    <dgm:pt modelId="{090DB2E2-8DA4-D74D-B6AF-B55E96D123B4}" type="pres">
      <dgm:prSet presAssocID="{CE65AC55-855D-5048-90EB-CB5F2819D1AD}" presName="linNode" presStyleCnt="0"/>
      <dgm:spPr/>
    </dgm:pt>
    <dgm:pt modelId="{176AE603-12A5-7847-9775-5FD368A5CADF}" type="pres">
      <dgm:prSet presAssocID="{CE65AC55-855D-5048-90EB-CB5F2819D1AD}" presName="parentText" presStyleLbl="node1" presStyleIdx="3" presStyleCnt="6">
        <dgm:presLayoutVars>
          <dgm:chMax val="1"/>
          <dgm:bulletEnabled val="1"/>
        </dgm:presLayoutVars>
      </dgm:prSet>
      <dgm:spPr/>
      <dgm:t>
        <a:bodyPr/>
        <a:lstStyle/>
        <a:p>
          <a:endParaRPr lang="zh-CN" altLang="en-US"/>
        </a:p>
      </dgm:t>
    </dgm:pt>
    <dgm:pt modelId="{729A57D2-A6B7-F74C-979D-C3C905537710}" type="pres">
      <dgm:prSet presAssocID="{CE65AC55-855D-5048-90EB-CB5F2819D1AD}" presName="descendantText" presStyleLbl="alignAccFollowNode1" presStyleIdx="3" presStyleCnt="6">
        <dgm:presLayoutVars>
          <dgm:bulletEnabled val="1"/>
        </dgm:presLayoutVars>
      </dgm:prSet>
      <dgm:spPr/>
      <dgm:t>
        <a:bodyPr/>
        <a:lstStyle/>
        <a:p>
          <a:endParaRPr lang="zh-CN" altLang="en-US"/>
        </a:p>
      </dgm:t>
    </dgm:pt>
    <dgm:pt modelId="{ADD4755E-B101-A04F-95CC-E19C15CC55E1}" type="pres">
      <dgm:prSet presAssocID="{AB25A7D6-9878-6E4C-B22E-E2BCB269B73E}" presName="sp" presStyleCnt="0"/>
      <dgm:spPr/>
    </dgm:pt>
    <dgm:pt modelId="{5BB263DD-6801-6146-BEEF-64FB8E88F0F2}" type="pres">
      <dgm:prSet presAssocID="{BD3A0440-D2F4-0C49-9121-CB60854E0B7C}" presName="linNode" presStyleCnt="0"/>
      <dgm:spPr/>
    </dgm:pt>
    <dgm:pt modelId="{0E689EF8-EFC9-2541-A2EE-5F879E65F9D7}" type="pres">
      <dgm:prSet presAssocID="{BD3A0440-D2F4-0C49-9121-CB60854E0B7C}" presName="parentText" presStyleLbl="node1" presStyleIdx="4" presStyleCnt="6">
        <dgm:presLayoutVars>
          <dgm:chMax val="1"/>
          <dgm:bulletEnabled val="1"/>
        </dgm:presLayoutVars>
      </dgm:prSet>
      <dgm:spPr/>
      <dgm:t>
        <a:bodyPr/>
        <a:lstStyle/>
        <a:p>
          <a:endParaRPr lang="zh-CN" altLang="en-US"/>
        </a:p>
      </dgm:t>
    </dgm:pt>
    <dgm:pt modelId="{69550BC5-E941-984E-83A9-AA295BD89213}" type="pres">
      <dgm:prSet presAssocID="{BD3A0440-D2F4-0C49-9121-CB60854E0B7C}" presName="descendantText" presStyleLbl="alignAccFollowNode1" presStyleIdx="4" presStyleCnt="6">
        <dgm:presLayoutVars>
          <dgm:bulletEnabled val="1"/>
        </dgm:presLayoutVars>
      </dgm:prSet>
      <dgm:spPr/>
      <dgm:t>
        <a:bodyPr/>
        <a:lstStyle/>
        <a:p>
          <a:endParaRPr lang="zh-CN" altLang="en-US"/>
        </a:p>
      </dgm:t>
    </dgm:pt>
    <dgm:pt modelId="{F12C1C07-7602-DB44-843D-5D966E8E54E0}" type="pres">
      <dgm:prSet presAssocID="{17678AD1-01FD-A343-BA99-F2D0B571BB88}" presName="sp" presStyleCnt="0"/>
      <dgm:spPr/>
    </dgm:pt>
    <dgm:pt modelId="{363BC7E6-9A17-3948-BB16-A2E11D5EA0C2}" type="pres">
      <dgm:prSet presAssocID="{8750365A-1C28-5745-A4FF-BF6B7972C508}" presName="linNode" presStyleCnt="0"/>
      <dgm:spPr/>
    </dgm:pt>
    <dgm:pt modelId="{7063CD3C-5904-4B4A-8CD9-76280F4FA4EE}" type="pres">
      <dgm:prSet presAssocID="{8750365A-1C28-5745-A4FF-BF6B7972C508}" presName="parentText" presStyleLbl="node1" presStyleIdx="5" presStyleCnt="6">
        <dgm:presLayoutVars>
          <dgm:chMax val="1"/>
          <dgm:bulletEnabled val="1"/>
        </dgm:presLayoutVars>
      </dgm:prSet>
      <dgm:spPr/>
      <dgm:t>
        <a:bodyPr/>
        <a:lstStyle/>
        <a:p>
          <a:endParaRPr lang="zh-CN" altLang="en-US"/>
        </a:p>
      </dgm:t>
    </dgm:pt>
    <dgm:pt modelId="{6D0ED1C6-6061-E741-9646-25C56E596073}" type="pres">
      <dgm:prSet presAssocID="{8750365A-1C28-5745-A4FF-BF6B7972C508}" presName="descendantText" presStyleLbl="alignAccFollowNode1" presStyleIdx="5" presStyleCnt="6">
        <dgm:presLayoutVars>
          <dgm:bulletEnabled val="1"/>
        </dgm:presLayoutVars>
      </dgm:prSet>
      <dgm:spPr/>
      <dgm:t>
        <a:bodyPr/>
        <a:lstStyle/>
        <a:p>
          <a:endParaRPr lang="zh-CN" altLang="en-US"/>
        </a:p>
      </dgm:t>
    </dgm:pt>
  </dgm:ptLst>
  <dgm:cxnLst>
    <dgm:cxn modelId="{B1E2C836-D896-134F-95E2-9CDD7773576C}" srcId="{793B3C1B-F35D-3F4C-8947-5255111F39DB}" destId="{C0D66FC3-40D8-6E4C-BE85-7471092473D5}" srcOrd="1" destOrd="0" parTransId="{C1422A4A-092E-984A-B7E8-326AF0059774}" sibTransId="{D58416F7-1275-F64C-AC4D-B93F78DCCA4B}"/>
    <dgm:cxn modelId="{E50CFA92-E5D4-F34B-B6B8-7DEBB82E3C7C}" srcId="{89ACE8C5-C371-FA48-93D8-D49CECCD5FF0}" destId="{2AE78E04-EB5C-A94A-812D-EE1737AD0A1B}" srcOrd="0" destOrd="0" parTransId="{C2733B98-1478-9F42-8AFF-D5E44436C193}" sibTransId="{D994C573-4D78-164D-B874-5AB39E53C635}"/>
    <dgm:cxn modelId="{6B9BAD16-814B-8045-BD01-B7AE54619AE8}" srcId="{BD3A0440-D2F4-0C49-9121-CB60854E0B7C}" destId="{1F9D8DCB-32E3-8A44-992E-4C53B5EA6CED}" srcOrd="1" destOrd="0" parTransId="{1763E240-F652-4446-B2FD-5DF3E4DDF868}" sibTransId="{5CBBC465-0ABD-BA48-8213-F7EEC6C2EFEA}"/>
    <dgm:cxn modelId="{81C63D1A-3FF0-2049-BE46-CBAD27973590}" type="presOf" srcId="{2D5EEBD5-4279-D245-A207-B60F484B2A1D}" destId="{5820DD2D-8A28-B549-989F-121401FA8F32}" srcOrd="0" destOrd="0" presId="urn:microsoft.com/office/officeart/2005/8/layout/vList5"/>
    <dgm:cxn modelId="{1658DE88-3F26-8943-A8AB-30A9FFA33877}" srcId="{2AE78E04-EB5C-A94A-812D-EE1737AD0A1B}" destId="{7570E75D-30BC-C24B-82C8-4B9E7D83F22A}" srcOrd="1" destOrd="0" parTransId="{6CB1CD01-E646-7E4D-8FA4-7EF598384E61}" sibTransId="{E1854FBA-7927-4D43-9291-1EF532B57452}"/>
    <dgm:cxn modelId="{A7E47FDC-B7BD-E04B-92C0-223DB9E276BB}" type="presOf" srcId="{7570E75D-30BC-C24B-82C8-4B9E7D83F22A}" destId="{FC997C95-09AB-7545-9C16-8AFFD796339E}" srcOrd="0" destOrd="1" presId="urn:microsoft.com/office/officeart/2005/8/layout/vList5"/>
    <dgm:cxn modelId="{2FC8961C-2636-E042-9DC1-A22BDCF57BCC}" srcId="{BD3A0440-D2F4-0C49-9121-CB60854E0B7C}" destId="{D8AF2413-3884-D248-B7CC-456AB3DA06EC}" srcOrd="0" destOrd="0" parTransId="{CE9468B9-3F65-7A40-A100-85D1AF580C66}" sibTransId="{B59C74A0-805C-8B41-B6B7-B5DEC308F1D3}"/>
    <dgm:cxn modelId="{5B60FD28-89F3-4D48-982A-809821DF7A12}" type="presOf" srcId="{A4FAC43C-7630-E049-9290-A6A2629B07F1}" destId="{6D0ED1C6-6061-E741-9646-25C56E596073}" srcOrd="0" destOrd="1" presId="urn:microsoft.com/office/officeart/2005/8/layout/vList5"/>
    <dgm:cxn modelId="{05288D05-BC87-AE47-B9D6-D3DB74F8FD21}" type="presOf" srcId="{2AE78E04-EB5C-A94A-812D-EE1737AD0A1B}" destId="{7EAF554D-9C31-744E-BA27-BE98E58A4FB5}" srcOrd="0" destOrd="0" presId="urn:microsoft.com/office/officeart/2005/8/layout/vList5"/>
    <dgm:cxn modelId="{95246CBB-613E-D844-84DE-2FAC34B43EC5}" srcId="{CE65AC55-855D-5048-90EB-CB5F2819D1AD}" destId="{73DEAF8B-B5FF-BC48-A680-1D7D85ED2FD5}" srcOrd="0" destOrd="0" parTransId="{698CE487-1D94-524A-98FD-F44842778D15}" sibTransId="{57BF394D-DEF6-D649-BB01-4AC2E132D4FC}"/>
    <dgm:cxn modelId="{8ADD8B91-BFB7-8748-BAE2-5431CBA78D41}" srcId="{8750365A-1C28-5745-A4FF-BF6B7972C508}" destId="{E486B3BB-5680-CE44-BBDA-58CCA93762AA}" srcOrd="0" destOrd="0" parTransId="{323C2E99-1C12-AB42-9A7E-C071F2A3AA50}" sibTransId="{E040AA68-5144-0F4B-A546-2F58B9B01920}"/>
    <dgm:cxn modelId="{4CB2BD11-E20E-5C4F-8D57-2B1CF323222A}" type="presOf" srcId="{1F9D8DCB-32E3-8A44-992E-4C53B5EA6CED}" destId="{69550BC5-E941-984E-83A9-AA295BD89213}" srcOrd="0" destOrd="1" presId="urn:microsoft.com/office/officeart/2005/8/layout/vList5"/>
    <dgm:cxn modelId="{913EDD63-FA5E-1E45-8920-70B5BFBA230C}" type="presOf" srcId="{E486B3BB-5680-CE44-BBDA-58CCA93762AA}" destId="{6D0ED1C6-6061-E741-9646-25C56E596073}" srcOrd="0" destOrd="0" presId="urn:microsoft.com/office/officeart/2005/8/layout/vList5"/>
    <dgm:cxn modelId="{F98BF26D-66AD-FA41-B9A4-85E7605DDA19}" srcId="{2AE78E04-EB5C-A94A-812D-EE1737AD0A1B}" destId="{F10BB510-F597-3848-9169-326AEE69F3B6}" srcOrd="0" destOrd="0" parTransId="{BF666528-D505-8D43-A6D2-712C6E2379DD}" sibTransId="{B90A83FA-3E6D-9E42-9470-EE00B9FA7A0C}"/>
    <dgm:cxn modelId="{D4D7F917-610C-EE4E-B956-2577DC26487E}" srcId="{2E728F0E-857B-5247-B0EC-0E68FA8E53C8}" destId="{274E1CDF-258E-FB4D-9D7F-6B06841521E5}" srcOrd="0" destOrd="0" parTransId="{97FA315E-DE73-9641-84DF-88667D4B90AF}" sibTransId="{D7554D18-85DF-6A48-B1E8-4000F92DEE5A}"/>
    <dgm:cxn modelId="{C2DA45D0-9FCB-E84E-93E3-CB8967A887C4}" srcId="{2E728F0E-857B-5247-B0EC-0E68FA8E53C8}" destId="{26BE0198-F102-834F-9B4A-F8B7A8A0D6F3}" srcOrd="1" destOrd="0" parTransId="{2124933B-BA97-EE4F-B165-5470F9E29F13}" sibTransId="{72A81C9C-278D-B448-A90D-C445548EC7FC}"/>
    <dgm:cxn modelId="{669E02E8-5D0C-8742-B734-29CFA373A9B3}" srcId="{89ACE8C5-C371-FA48-93D8-D49CECCD5FF0}" destId="{CE65AC55-855D-5048-90EB-CB5F2819D1AD}" srcOrd="3" destOrd="0" parTransId="{BBFFC994-B610-0243-BB7F-F25D194FC1A7}" sibTransId="{AB25A7D6-9878-6E4C-B22E-E2BCB269B73E}"/>
    <dgm:cxn modelId="{C80CE396-07FF-8644-A650-02567621354B}" srcId="{89ACE8C5-C371-FA48-93D8-D49CECCD5FF0}" destId="{793B3C1B-F35D-3F4C-8947-5255111F39DB}" srcOrd="1" destOrd="0" parTransId="{C49DBC6A-DE19-F940-8C88-7FBA531E865A}" sibTransId="{F9A4FC62-1F33-8748-9C65-6AF67BB97414}"/>
    <dgm:cxn modelId="{97782CAC-235E-744F-BA60-025478E9167F}" srcId="{8750365A-1C28-5745-A4FF-BF6B7972C508}" destId="{A4FAC43C-7630-E049-9290-A6A2629B07F1}" srcOrd="1" destOrd="0" parTransId="{B351E4A3-DA9E-B042-A874-04C07F0F4971}" sibTransId="{05459126-0003-A747-A69C-2F202D2EB97C}"/>
    <dgm:cxn modelId="{8611CB61-AFB2-F44C-8128-630FE46EDA55}" type="presOf" srcId="{0FADC3C6-C641-1148-B8A6-040A2CECDE26}" destId="{729A57D2-A6B7-F74C-979D-C3C905537710}" srcOrd="0" destOrd="1" presId="urn:microsoft.com/office/officeart/2005/8/layout/vList5"/>
    <dgm:cxn modelId="{21BEBFCA-86D6-9B4B-ABDD-4BBE86B01597}" type="presOf" srcId="{274E1CDF-258E-FB4D-9D7F-6B06841521E5}" destId="{1F895267-1C1F-424C-B604-223535EAE28C}" srcOrd="0" destOrd="0" presId="urn:microsoft.com/office/officeart/2005/8/layout/vList5"/>
    <dgm:cxn modelId="{D5D5D0B7-4B04-604D-9332-3034DAD1E223}" type="presOf" srcId="{F10BB510-F597-3848-9169-326AEE69F3B6}" destId="{FC997C95-09AB-7545-9C16-8AFFD796339E}" srcOrd="0" destOrd="0" presId="urn:microsoft.com/office/officeart/2005/8/layout/vList5"/>
    <dgm:cxn modelId="{30212145-E348-7C40-AD96-05FE625D39CC}" type="presOf" srcId="{89ACE8C5-C371-FA48-93D8-D49CECCD5FF0}" destId="{E181472B-6CAF-5740-8FAB-41EBA90D8786}" srcOrd="0" destOrd="0" presId="urn:microsoft.com/office/officeart/2005/8/layout/vList5"/>
    <dgm:cxn modelId="{0C4C2D16-C50F-0D4B-84A5-98A7A5DE6D24}" srcId="{CE65AC55-855D-5048-90EB-CB5F2819D1AD}" destId="{0FADC3C6-C641-1148-B8A6-040A2CECDE26}" srcOrd="1" destOrd="0" parTransId="{F427D730-F7B9-824E-9018-E60602B04AC9}" sibTransId="{02603C50-5EC1-1F47-A427-FB96C1865B73}"/>
    <dgm:cxn modelId="{5D59CD79-C1A0-2E49-9B09-88862020367D}" type="presOf" srcId="{CE65AC55-855D-5048-90EB-CB5F2819D1AD}" destId="{176AE603-12A5-7847-9775-5FD368A5CADF}" srcOrd="0" destOrd="0" presId="urn:microsoft.com/office/officeart/2005/8/layout/vList5"/>
    <dgm:cxn modelId="{9EDDDF0B-3C19-4C48-B4E6-E8F92D4AD3F6}" type="presOf" srcId="{26BE0198-F102-834F-9B4A-F8B7A8A0D6F3}" destId="{1F895267-1C1F-424C-B604-223535EAE28C}" srcOrd="0" destOrd="1" presId="urn:microsoft.com/office/officeart/2005/8/layout/vList5"/>
    <dgm:cxn modelId="{BFB0D2D5-FA4A-4C43-B059-5BB5A1A78B50}" type="presOf" srcId="{8750365A-1C28-5745-A4FF-BF6B7972C508}" destId="{7063CD3C-5904-4B4A-8CD9-76280F4FA4EE}" srcOrd="0" destOrd="0" presId="urn:microsoft.com/office/officeart/2005/8/layout/vList5"/>
    <dgm:cxn modelId="{FB79F098-170A-074B-865F-A097374259EE}" srcId="{89ACE8C5-C371-FA48-93D8-D49CECCD5FF0}" destId="{8750365A-1C28-5745-A4FF-BF6B7972C508}" srcOrd="5" destOrd="0" parTransId="{CC1F7A36-648C-3844-B0FD-E1EB8D8A8A39}" sibTransId="{7BC6768B-CE4B-6745-AA83-4EF963F721F3}"/>
    <dgm:cxn modelId="{6B20D046-09EC-5D48-A061-72B61C88388F}" srcId="{793B3C1B-F35D-3F4C-8947-5255111F39DB}" destId="{2D5EEBD5-4279-D245-A207-B60F484B2A1D}" srcOrd="0" destOrd="0" parTransId="{E7814C03-B0D9-9C44-A63E-A05D2759388B}" sibTransId="{1CE2CB86-B36B-FE49-AE60-03CA557A58D4}"/>
    <dgm:cxn modelId="{D8433B79-CB8D-A046-BFAF-3ABA722EA395}" type="presOf" srcId="{73DEAF8B-B5FF-BC48-A680-1D7D85ED2FD5}" destId="{729A57D2-A6B7-F74C-979D-C3C905537710}" srcOrd="0" destOrd="0" presId="urn:microsoft.com/office/officeart/2005/8/layout/vList5"/>
    <dgm:cxn modelId="{9575BB88-E7F7-B04C-B423-F60A9B793EC1}" type="presOf" srcId="{793B3C1B-F35D-3F4C-8947-5255111F39DB}" destId="{E2508B6D-C8A9-F642-9350-69C95E71D787}" srcOrd="0" destOrd="0" presId="urn:microsoft.com/office/officeart/2005/8/layout/vList5"/>
    <dgm:cxn modelId="{68E3BC66-A086-3B43-8F83-A4B17277045F}" type="presOf" srcId="{D8AF2413-3884-D248-B7CC-456AB3DA06EC}" destId="{69550BC5-E941-984E-83A9-AA295BD89213}" srcOrd="0" destOrd="0" presId="urn:microsoft.com/office/officeart/2005/8/layout/vList5"/>
    <dgm:cxn modelId="{A5C5D654-AD99-DF4B-8303-2BF21FAE0563}" type="presOf" srcId="{BD3A0440-D2F4-0C49-9121-CB60854E0B7C}" destId="{0E689EF8-EFC9-2541-A2EE-5F879E65F9D7}" srcOrd="0" destOrd="0" presId="urn:microsoft.com/office/officeart/2005/8/layout/vList5"/>
    <dgm:cxn modelId="{1FBA6453-6680-A743-94AC-94432C322DF5}" srcId="{89ACE8C5-C371-FA48-93D8-D49CECCD5FF0}" destId="{2E728F0E-857B-5247-B0EC-0E68FA8E53C8}" srcOrd="2" destOrd="0" parTransId="{1EAE12A4-E673-4F48-A4A7-1E95A0B9E8EB}" sibTransId="{935DA6E4-4F1D-D14F-88A6-3BF6653A4B70}"/>
    <dgm:cxn modelId="{FED9DF0E-15A4-0C47-AB37-7C7757E71C1E}" type="presOf" srcId="{C0D66FC3-40D8-6E4C-BE85-7471092473D5}" destId="{5820DD2D-8A28-B549-989F-121401FA8F32}" srcOrd="0" destOrd="1" presId="urn:microsoft.com/office/officeart/2005/8/layout/vList5"/>
    <dgm:cxn modelId="{A3D81CC0-6156-AD49-B2A0-EB5BB31C8FE3}" srcId="{89ACE8C5-C371-FA48-93D8-D49CECCD5FF0}" destId="{BD3A0440-D2F4-0C49-9121-CB60854E0B7C}" srcOrd="4" destOrd="0" parTransId="{59FED496-597E-E44A-8E51-D21797A007F5}" sibTransId="{17678AD1-01FD-A343-BA99-F2D0B571BB88}"/>
    <dgm:cxn modelId="{2528D9BC-77D8-7C45-9943-E7A28D471F0A}" type="presOf" srcId="{2E728F0E-857B-5247-B0EC-0E68FA8E53C8}" destId="{D688D893-1612-BD40-93D9-195FD58C633B}" srcOrd="0" destOrd="0" presId="urn:microsoft.com/office/officeart/2005/8/layout/vList5"/>
    <dgm:cxn modelId="{012048EC-9EAF-8041-A78F-C0BC0E20D2CB}" type="presParOf" srcId="{E181472B-6CAF-5740-8FAB-41EBA90D8786}" destId="{D983DD22-7AEF-A445-8719-BB1F43F4EFEC}" srcOrd="0" destOrd="0" presId="urn:microsoft.com/office/officeart/2005/8/layout/vList5"/>
    <dgm:cxn modelId="{EEEE8810-2FB2-BB4D-A525-E7814BAA6E95}" type="presParOf" srcId="{D983DD22-7AEF-A445-8719-BB1F43F4EFEC}" destId="{7EAF554D-9C31-744E-BA27-BE98E58A4FB5}" srcOrd="0" destOrd="0" presId="urn:microsoft.com/office/officeart/2005/8/layout/vList5"/>
    <dgm:cxn modelId="{1B364C92-1B4B-154A-8369-F626B7D2DFA0}" type="presParOf" srcId="{D983DD22-7AEF-A445-8719-BB1F43F4EFEC}" destId="{FC997C95-09AB-7545-9C16-8AFFD796339E}" srcOrd="1" destOrd="0" presId="urn:microsoft.com/office/officeart/2005/8/layout/vList5"/>
    <dgm:cxn modelId="{73DBC7B0-A806-734B-9746-81104EC91737}" type="presParOf" srcId="{E181472B-6CAF-5740-8FAB-41EBA90D8786}" destId="{D8F7720F-1BD8-8D44-B233-CCDF96154BBF}" srcOrd="1" destOrd="0" presId="urn:microsoft.com/office/officeart/2005/8/layout/vList5"/>
    <dgm:cxn modelId="{78FF753F-CE84-4B4C-9C34-06B7267CAB7C}" type="presParOf" srcId="{E181472B-6CAF-5740-8FAB-41EBA90D8786}" destId="{D61CA2F7-A508-8C4C-B108-562871409B4A}" srcOrd="2" destOrd="0" presId="urn:microsoft.com/office/officeart/2005/8/layout/vList5"/>
    <dgm:cxn modelId="{7BDDD6E2-FF13-6B46-B10E-202CB59A962F}" type="presParOf" srcId="{D61CA2F7-A508-8C4C-B108-562871409B4A}" destId="{E2508B6D-C8A9-F642-9350-69C95E71D787}" srcOrd="0" destOrd="0" presId="urn:microsoft.com/office/officeart/2005/8/layout/vList5"/>
    <dgm:cxn modelId="{91B6E22B-DF1D-3640-AF2E-F4309C7046C6}" type="presParOf" srcId="{D61CA2F7-A508-8C4C-B108-562871409B4A}" destId="{5820DD2D-8A28-B549-989F-121401FA8F32}" srcOrd="1" destOrd="0" presId="urn:microsoft.com/office/officeart/2005/8/layout/vList5"/>
    <dgm:cxn modelId="{55B4F125-38D2-F14A-943D-CAD3BFB84771}" type="presParOf" srcId="{E181472B-6CAF-5740-8FAB-41EBA90D8786}" destId="{9DC494C3-6338-C441-9C74-1FE1F7DB8D10}" srcOrd="3" destOrd="0" presId="urn:microsoft.com/office/officeart/2005/8/layout/vList5"/>
    <dgm:cxn modelId="{101417BB-8879-CB4A-B815-3B1A67705F83}" type="presParOf" srcId="{E181472B-6CAF-5740-8FAB-41EBA90D8786}" destId="{7BB38F53-4E3C-4948-910A-1BF26792322A}" srcOrd="4" destOrd="0" presId="urn:microsoft.com/office/officeart/2005/8/layout/vList5"/>
    <dgm:cxn modelId="{4A32028B-82CB-1A46-AC9E-D799BE204BBF}" type="presParOf" srcId="{7BB38F53-4E3C-4948-910A-1BF26792322A}" destId="{D688D893-1612-BD40-93D9-195FD58C633B}" srcOrd="0" destOrd="0" presId="urn:microsoft.com/office/officeart/2005/8/layout/vList5"/>
    <dgm:cxn modelId="{77E35993-913E-0D40-B1BB-4A7C62E8A5BF}" type="presParOf" srcId="{7BB38F53-4E3C-4948-910A-1BF26792322A}" destId="{1F895267-1C1F-424C-B604-223535EAE28C}" srcOrd="1" destOrd="0" presId="urn:microsoft.com/office/officeart/2005/8/layout/vList5"/>
    <dgm:cxn modelId="{1C754E0F-C981-8C4F-A622-03E60C15A495}" type="presParOf" srcId="{E181472B-6CAF-5740-8FAB-41EBA90D8786}" destId="{35BADB0F-A4A1-434D-9288-97C5FDCC2153}" srcOrd="5" destOrd="0" presId="urn:microsoft.com/office/officeart/2005/8/layout/vList5"/>
    <dgm:cxn modelId="{4C843F63-EE98-674D-B997-9506A31A3E2C}" type="presParOf" srcId="{E181472B-6CAF-5740-8FAB-41EBA90D8786}" destId="{090DB2E2-8DA4-D74D-B6AF-B55E96D123B4}" srcOrd="6" destOrd="0" presId="urn:microsoft.com/office/officeart/2005/8/layout/vList5"/>
    <dgm:cxn modelId="{CCC28293-6F6D-684B-8C81-02054AB6E301}" type="presParOf" srcId="{090DB2E2-8DA4-D74D-B6AF-B55E96D123B4}" destId="{176AE603-12A5-7847-9775-5FD368A5CADF}" srcOrd="0" destOrd="0" presId="urn:microsoft.com/office/officeart/2005/8/layout/vList5"/>
    <dgm:cxn modelId="{E0065AC9-23AD-F54A-B583-77A5D975B0D6}" type="presParOf" srcId="{090DB2E2-8DA4-D74D-B6AF-B55E96D123B4}" destId="{729A57D2-A6B7-F74C-979D-C3C905537710}" srcOrd="1" destOrd="0" presId="urn:microsoft.com/office/officeart/2005/8/layout/vList5"/>
    <dgm:cxn modelId="{F65891AD-BA41-E244-B22F-910A7C1B2785}" type="presParOf" srcId="{E181472B-6CAF-5740-8FAB-41EBA90D8786}" destId="{ADD4755E-B101-A04F-95CC-E19C15CC55E1}" srcOrd="7" destOrd="0" presId="urn:microsoft.com/office/officeart/2005/8/layout/vList5"/>
    <dgm:cxn modelId="{2EE173FB-99C8-D647-8F86-D80939C46A41}" type="presParOf" srcId="{E181472B-6CAF-5740-8FAB-41EBA90D8786}" destId="{5BB263DD-6801-6146-BEEF-64FB8E88F0F2}" srcOrd="8" destOrd="0" presId="urn:microsoft.com/office/officeart/2005/8/layout/vList5"/>
    <dgm:cxn modelId="{6E045813-A9A3-DE4E-A3F4-645D87D515C5}" type="presParOf" srcId="{5BB263DD-6801-6146-BEEF-64FB8E88F0F2}" destId="{0E689EF8-EFC9-2541-A2EE-5F879E65F9D7}" srcOrd="0" destOrd="0" presId="urn:microsoft.com/office/officeart/2005/8/layout/vList5"/>
    <dgm:cxn modelId="{81217751-B070-F248-BD9A-83E586B231CC}" type="presParOf" srcId="{5BB263DD-6801-6146-BEEF-64FB8E88F0F2}" destId="{69550BC5-E941-984E-83A9-AA295BD89213}" srcOrd="1" destOrd="0" presId="urn:microsoft.com/office/officeart/2005/8/layout/vList5"/>
    <dgm:cxn modelId="{67FC9BB1-558F-E746-A6D0-3BB14CA2824F}" type="presParOf" srcId="{E181472B-6CAF-5740-8FAB-41EBA90D8786}" destId="{F12C1C07-7602-DB44-843D-5D966E8E54E0}" srcOrd="9" destOrd="0" presId="urn:microsoft.com/office/officeart/2005/8/layout/vList5"/>
    <dgm:cxn modelId="{5D47FF04-39B6-CF46-97E7-0526E1483FA4}" type="presParOf" srcId="{E181472B-6CAF-5740-8FAB-41EBA90D8786}" destId="{363BC7E6-9A17-3948-BB16-A2E11D5EA0C2}" srcOrd="10" destOrd="0" presId="urn:microsoft.com/office/officeart/2005/8/layout/vList5"/>
    <dgm:cxn modelId="{3CC6D54C-A14E-234E-8E79-9E3107128051}" type="presParOf" srcId="{363BC7E6-9A17-3948-BB16-A2E11D5EA0C2}" destId="{7063CD3C-5904-4B4A-8CD9-76280F4FA4EE}" srcOrd="0" destOrd="0" presId="urn:microsoft.com/office/officeart/2005/8/layout/vList5"/>
    <dgm:cxn modelId="{CE1B2FA5-CA24-0F4C-842E-D7285E3DCD72}" type="presParOf" srcId="{363BC7E6-9A17-3948-BB16-A2E11D5EA0C2}" destId="{6D0ED1C6-6061-E741-9646-25C56E59607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97C95-09AB-7545-9C16-8AFFD796339E}">
      <dsp:nvSpPr>
        <dsp:cNvPr id="0" name=""/>
        <dsp:cNvSpPr/>
      </dsp:nvSpPr>
      <dsp:spPr>
        <a:xfrm rot="5400000">
          <a:off x="3885326" y="-1624662"/>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What</a:t>
          </a:r>
          <a:r>
            <a:rPr lang="zh-CN" altLang="en-US" sz="1300" kern="1200" dirty="0" smtClean="0"/>
            <a:t> </a:t>
          </a:r>
          <a:r>
            <a:rPr lang="en-US" altLang="zh-CN" sz="1300" kern="1200" dirty="0" smtClean="0"/>
            <a:t>is</a:t>
          </a:r>
          <a:r>
            <a:rPr lang="zh-CN" altLang="en-US" sz="1300" kern="1200" dirty="0" smtClean="0"/>
            <a:t> </a:t>
          </a:r>
          <a:r>
            <a:rPr lang="en-US" altLang="zh-CN" sz="1300" kern="1200" dirty="0" smtClean="0"/>
            <a:t>a</a:t>
          </a:r>
          <a:r>
            <a:rPr lang="zh-CN" altLang="en-US" sz="1300" kern="1200" dirty="0" smtClean="0"/>
            <a:t> </a:t>
          </a:r>
          <a:r>
            <a:rPr lang="en-US" altLang="zh-CN" sz="1300" kern="1200" dirty="0" smtClean="0"/>
            <a:t>useful</a:t>
          </a:r>
          <a:r>
            <a:rPr lang="zh-CN" altLang="en-US" sz="1300" kern="1200" dirty="0" smtClean="0"/>
            <a:t> </a:t>
          </a:r>
          <a:r>
            <a:rPr lang="en-US" altLang="zh-CN" sz="1300" kern="1200" dirty="0" smtClean="0"/>
            <a:t>review?</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Is</a:t>
          </a:r>
          <a:r>
            <a:rPr lang="zh-CN" altLang="en-US" sz="1300" kern="1200" dirty="0" smtClean="0"/>
            <a:t> </a:t>
          </a:r>
          <a:r>
            <a:rPr lang="en-US" altLang="zh-CN" sz="1300" kern="1200" dirty="0" smtClean="0"/>
            <a:t>that</a:t>
          </a:r>
          <a:r>
            <a:rPr lang="zh-CN" altLang="en-US" sz="1300" kern="1200" dirty="0" smtClean="0"/>
            <a:t> </a:t>
          </a:r>
          <a:r>
            <a:rPr lang="en-US" altLang="zh-CN" sz="1300" kern="1200" dirty="0" smtClean="0"/>
            <a:t>matters</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find</a:t>
          </a:r>
          <a:r>
            <a:rPr lang="zh-CN" altLang="en-US" sz="1300" kern="1200" dirty="0" smtClean="0"/>
            <a:t> </a:t>
          </a:r>
          <a:r>
            <a:rPr lang="en-US" altLang="zh-CN" sz="1300" kern="1200" dirty="0" smtClean="0"/>
            <a:t>out</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useful</a:t>
          </a:r>
          <a:r>
            <a:rPr lang="zh-CN" altLang="en-US" sz="1300" kern="1200" dirty="0" smtClean="0"/>
            <a:t> </a:t>
          </a:r>
          <a:r>
            <a:rPr lang="en-US" altLang="zh-CN" sz="1300" kern="1200" dirty="0" smtClean="0"/>
            <a:t>review?</a:t>
          </a:r>
          <a:endParaRPr lang="zh-CN" altLang="en-US" sz="1300" kern="1200" dirty="0"/>
        </a:p>
      </dsp:txBody>
      <dsp:txXfrm rot="-5400000">
        <a:off x="2194559" y="91485"/>
        <a:ext cx="3876060" cy="469146"/>
      </dsp:txXfrm>
    </dsp:sp>
    <dsp:sp modelId="{7EAF554D-9C31-744E-BA27-BE98E58A4FB5}">
      <dsp:nvSpPr>
        <dsp:cNvPr id="0" name=""/>
        <dsp:cNvSpPr/>
      </dsp:nvSpPr>
      <dsp:spPr>
        <a:xfrm>
          <a:off x="0" y="1116"/>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altLang="zh-CN" sz="1700" b="1" kern="1200" dirty="0" smtClean="0"/>
            <a:t>1.</a:t>
          </a:r>
          <a:r>
            <a:rPr lang="zh-CN" altLang="en-US" sz="1700" b="1" kern="1200" dirty="0" smtClean="0"/>
            <a:t> </a:t>
          </a:r>
          <a:r>
            <a:rPr lang="en-US" sz="1700" b="1" kern="1200" dirty="0" smtClean="0"/>
            <a:t>Business/Research Understanding Phase </a:t>
          </a:r>
          <a:endParaRPr lang="zh-CN" altLang="en-US" sz="1700" kern="1200" dirty="0"/>
        </a:p>
      </dsp:txBody>
      <dsp:txXfrm>
        <a:off x="31725" y="32841"/>
        <a:ext cx="2131110" cy="586432"/>
      </dsp:txXfrm>
    </dsp:sp>
    <dsp:sp modelId="{5820DD2D-8A28-B549-989F-121401FA8F32}">
      <dsp:nvSpPr>
        <dsp:cNvPr id="0" name=""/>
        <dsp:cNvSpPr/>
      </dsp:nvSpPr>
      <dsp:spPr>
        <a:xfrm rot="5400000">
          <a:off x="3885326" y="-942285"/>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What’s</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data</a:t>
          </a:r>
          <a:r>
            <a:rPr lang="zh-CN" altLang="en-US" sz="1300" kern="1200" dirty="0" smtClean="0"/>
            <a:t> </a:t>
          </a:r>
          <a:r>
            <a:rPr lang="en-US" altLang="zh-CN" sz="1300" kern="1200" dirty="0" smtClean="0"/>
            <a:t>we</a:t>
          </a:r>
          <a:r>
            <a:rPr lang="zh-CN" altLang="en-US" sz="1300" kern="1200" dirty="0" smtClean="0"/>
            <a:t> </a:t>
          </a:r>
          <a:r>
            <a:rPr lang="en-US" altLang="zh-CN" sz="1300" kern="1200" dirty="0" smtClean="0"/>
            <a:t>need?</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Where</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data</a:t>
          </a:r>
          <a:r>
            <a:rPr lang="zh-CN" altLang="en-US" sz="1300" kern="1200" dirty="0" smtClean="0"/>
            <a:t> </a:t>
          </a:r>
          <a:r>
            <a:rPr lang="en-US" altLang="zh-CN" sz="1300" kern="1200" dirty="0" smtClean="0"/>
            <a:t>comes</a:t>
          </a:r>
          <a:r>
            <a:rPr lang="zh-CN" altLang="en-US" sz="1300" kern="1200" dirty="0" smtClean="0"/>
            <a:t> </a:t>
          </a:r>
          <a:r>
            <a:rPr lang="en-US" altLang="zh-CN" sz="1300" kern="1200" dirty="0" smtClean="0"/>
            <a:t>from?</a:t>
          </a:r>
          <a:endParaRPr lang="zh-CN" altLang="en-US" sz="1300" kern="1200" dirty="0"/>
        </a:p>
      </dsp:txBody>
      <dsp:txXfrm rot="-5400000">
        <a:off x="2194559" y="773862"/>
        <a:ext cx="3876060" cy="469146"/>
      </dsp:txXfrm>
    </dsp:sp>
    <dsp:sp modelId="{E2508B6D-C8A9-F642-9350-69C95E71D787}">
      <dsp:nvSpPr>
        <dsp:cNvPr id="0" name=""/>
        <dsp:cNvSpPr/>
      </dsp:nvSpPr>
      <dsp:spPr>
        <a:xfrm>
          <a:off x="0" y="683493"/>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altLang="zh-CN" sz="1700" b="1" kern="1200" dirty="0" smtClean="0"/>
            <a:t>2.</a:t>
          </a:r>
          <a:r>
            <a:rPr lang="zh-CN" altLang="en-US" sz="1700" b="1" kern="1200" dirty="0" smtClean="0"/>
            <a:t> </a:t>
          </a:r>
          <a:r>
            <a:rPr lang="en-US" sz="1700" b="1" kern="1200" dirty="0" smtClean="0"/>
            <a:t>Data Understanding Phase </a:t>
          </a:r>
          <a:endParaRPr lang="zh-CN" altLang="en-US" sz="1700" kern="1200" dirty="0"/>
        </a:p>
      </dsp:txBody>
      <dsp:txXfrm>
        <a:off x="31725" y="715218"/>
        <a:ext cx="2131110" cy="586432"/>
      </dsp:txXfrm>
    </dsp:sp>
    <dsp:sp modelId="{1F895267-1C1F-424C-B604-223535EAE28C}">
      <dsp:nvSpPr>
        <dsp:cNvPr id="0" name=""/>
        <dsp:cNvSpPr/>
      </dsp:nvSpPr>
      <dsp:spPr>
        <a:xfrm rot="5400000">
          <a:off x="3885326" y="-259908"/>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data</a:t>
          </a:r>
          <a:r>
            <a:rPr lang="zh-CN" altLang="en-US" sz="1300" kern="1200" dirty="0" smtClean="0"/>
            <a:t> </a:t>
          </a:r>
          <a:r>
            <a:rPr lang="en-US" altLang="zh-CN" sz="1300" kern="1200" dirty="0" smtClean="0"/>
            <a:t>looks</a:t>
          </a:r>
          <a:r>
            <a:rPr lang="zh-CN" altLang="en-US" sz="1300" kern="1200" dirty="0" smtClean="0"/>
            <a:t> </a:t>
          </a:r>
          <a:r>
            <a:rPr lang="en-US" altLang="zh-CN" sz="1300" kern="1200" dirty="0" smtClean="0"/>
            <a:t>like?</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filter</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data?</a:t>
          </a:r>
          <a:endParaRPr lang="zh-CN" altLang="en-US" sz="1300" kern="1200" dirty="0"/>
        </a:p>
      </dsp:txBody>
      <dsp:txXfrm rot="-5400000">
        <a:off x="2194559" y="1456239"/>
        <a:ext cx="3876060" cy="469146"/>
      </dsp:txXfrm>
    </dsp:sp>
    <dsp:sp modelId="{D688D893-1612-BD40-93D9-195FD58C633B}">
      <dsp:nvSpPr>
        <dsp:cNvPr id="0" name=""/>
        <dsp:cNvSpPr/>
      </dsp:nvSpPr>
      <dsp:spPr>
        <a:xfrm>
          <a:off x="0" y="1365870"/>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altLang="zh-CN" sz="1700" b="1" kern="1200" dirty="0" smtClean="0"/>
            <a:t>3.</a:t>
          </a:r>
          <a:r>
            <a:rPr lang="zh-CN" altLang="en-US" sz="1700" b="1" kern="1200" dirty="0" smtClean="0"/>
            <a:t> </a:t>
          </a:r>
          <a:r>
            <a:rPr lang="en-US" sz="1700" b="1" kern="1200" dirty="0" smtClean="0"/>
            <a:t>Data Preparation Phase </a:t>
          </a:r>
          <a:endParaRPr lang="zh-CN" altLang="en-US" sz="1700" kern="1200" dirty="0"/>
        </a:p>
      </dsp:txBody>
      <dsp:txXfrm>
        <a:off x="31725" y="1397595"/>
        <a:ext cx="2131110" cy="586432"/>
      </dsp:txXfrm>
    </dsp:sp>
    <dsp:sp modelId="{729A57D2-A6B7-F74C-979D-C3C905537710}">
      <dsp:nvSpPr>
        <dsp:cNvPr id="0" name=""/>
        <dsp:cNvSpPr/>
      </dsp:nvSpPr>
      <dsp:spPr>
        <a:xfrm rot="5400000">
          <a:off x="3885326" y="422468"/>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Which</a:t>
          </a:r>
          <a:r>
            <a:rPr lang="zh-CN" altLang="en-US" sz="1300" kern="1200" dirty="0" smtClean="0"/>
            <a:t> </a:t>
          </a:r>
          <a:r>
            <a:rPr lang="en-US" altLang="zh-CN" sz="1300" kern="1200" dirty="0" smtClean="0"/>
            <a:t>methodology</a:t>
          </a:r>
          <a:r>
            <a:rPr lang="zh-CN" altLang="en-US" sz="1300" kern="1200" dirty="0" smtClean="0"/>
            <a:t> </a:t>
          </a:r>
          <a:r>
            <a:rPr lang="en-US" altLang="zh-CN" sz="1300" kern="1200" dirty="0" smtClean="0"/>
            <a:t>is</a:t>
          </a:r>
          <a:r>
            <a:rPr lang="zh-CN" altLang="en-US" sz="1300" kern="1200" dirty="0" smtClean="0"/>
            <a:t> </a:t>
          </a:r>
          <a:r>
            <a:rPr lang="en-US" altLang="zh-CN" sz="1300" kern="1200" dirty="0" smtClean="0"/>
            <a:t>going</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be</a:t>
          </a:r>
          <a:r>
            <a:rPr lang="zh-CN" altLang="en-US" sz="1300" kern="1200" dirty="0" smtClean="0"/>
            <a:t> </a:t>
          </a:r>
          <a:r>
            <a:rPr lang="en-US" altLang="zh-CN" sz="1300" kern="1200" dirty="0" smtClean="0"/>
            <a:t>used?</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implement</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methodology</a:t>
          </a:r>
          <a:r>
            <a:rPr lang="zh-CN" altLang="en-US" sz="1300" kern="1200" dirty="0" smtClean="0"/>
            <a:t> </a:t>
          </a:r>
          <a:r>
            <a:rPr lang="en-US" altLang="zh-CN" sz="1300" kern="1200" dirty="0" smtClean="0"/>
            <a:t>above?</a:t>
          </a:r>
          <a:endParaRPr lang="zh-CN" altLang="en-US" sz="1300" kern="1200" dirty="0"/>
        </a:p>
      </dsp:txBody>
      <dsp:txXfrm rot="-5400000">
        <a:off x="2194559" y="2138615"/>
        <a:ext cx="3876060" cy="469146"/>
      </dsp:txXfrm>
    </dsp:sp>
    <dsp:sp modelId="{176AE603-12A5-7847-9775-5FD368A5CADF}">
      <dsp:nvSpPr>
        <dsp:cNvPr id="0" name=""/>
        <dsp:cNvSpPr/>
      </dsp:nvSpPr>
      <dsp:spPr>
        <a:xfrm>
          <a:off x="0" y="2048247"/>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b="1" kern="1200" dirty="0" smtClean="0"/>
            <a:t>4. Modeling Phase </a:t>
          </a:r>
          <a:endParaRPr lang="zh-CN" altLang="en-US" sz="1700" kern="1200" dirty="0"/>
        </a:p>
      </dsp:txBody>
      <dsp:txXfrm>
        <a:off x="31725" y="2079972"/>
        <a:ext cx="2131110" cy="586432"/>
      </dsp:txXfrm>
    </dsp:sp>
    <dsp:sp modelId="{69550BC5-E941-984E-83A9-AA295BD89213}">
      <dsp:nvSpPr>
        <dsp:cNvPr id="0" name=""/>
        <dsp:cNvSpPr/>
      </dsp:nvSpPr>
      <dsp:spPr>
        <a:xfrm rot="5400000">
          <a:off x="3885326" y="1104845"/>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evaluate</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result?</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apply</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evaluation</a:t>
          </a:r>
          <a:r>
            <a:rPr lang="zh-CN" altLang="en-US" sz="1300" kern="1200" dirty="0" smtClean="0"/>
            <a:t> </a:t>
          </a:r>
          <a:r>
            <a:rPr lang="en-US" altLang="zh-CN" sz="1300" kern="1200" dirty="0" smtClean="0"/>
            <a:t>method?</a:t>
          </a:r>
          <a:endParaRPr lang="zh-CN" altLang="en-US" sz="1300" kern="1200" dirty="0"/>
        </a:p>
      </dsp:txBody>
      <dsp:txXfrm rot="-5400000">
        <a:off x="2194559" y="2820992"/>
        <a:ext cx="3876060" cy="469146"/>
      </dsp:txXfrm>
    </dsp:sp>
    <dsp:sp modelId="{0E689EF8-EFC9-2541-A2EE-5F879E65F9D7}">
      <dsp:nvSpPr>
        <dsp:cNvPr id="0" name=""/>
        <dsp:cNvSpPr/>
      </dsp:nvSpPr>
      <dsp:spPr>
        <a:xfrm>
          <a:off x="0" y="2730624"/>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b="1" kern="1200" dirty="0" smtClean="0"/>
            <a:t>5. Evaluation Phase </a:t>
          </a:r>
          <a:endParaRPr lang="zh-CN" altLang="en-US" sz="1700" kern="1200" dirty="0"/>
        </a:p>
      </dsp:txBody>
      <dsp:txXfrm>
        <a:off x="31725" y="2762349"/>
        <a:ext cx="2131110" cy="586432"/>
      </dsp:txXfrm>
    </dsp:sp>
    <dsp:sp modelId="{6D0ED1C6-6061-E741-9646-25C56E596073}">
      <dsp:nvSpPr>
        <dsp:cNvPr id="0" name=""/>
        <dsp:cNvSpPr/>
      </dsp:nvSpPr>
      <dsp:spPr>
        <a:xfrm rot="5400000">
          <a:off x="3885326" y="1787222"/>
          <a:ext cx="519906" cy="390144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altLang="zh-CN" sz="1300" kern="1200" dirty="0" smtClean="0"/>
            <a:t>What</a:t>
          </a:r>
          <a:r>
            <a:rPr lang="zh-CN" altLang="en-US" sz="1300" kern="1200" dirty="0" smtClean="0"/>
            <a:t> </a:t>
          </a:r>
          <a:r>
            <a:rPr lang="en-US" altLang="zh-CN" sz="1300" kern="1200" dirty="0" smtClean="0"/>
            <a:t>‘s</a:t>
          </a:r>
          <a:r>
            <a:rPr lang="zh-CN" altLang="en-US" sz="1300" kern="1200" dirty="0" smtClean="0"/>
            <a:t> </a:t>
          </a:r>
          <a:r>
            <a:rPr lang="en-US" altLang="zh-CN" sz="1300" kern="1200" dirty="0" smtClean="0"/>
            <a:t>the</a:t>
          </a:r>
          <a:r>
            <a:rPr lang="zh-CN" altLang="en-US" sz="1300" kern="1200" dirty="0" smtClean="0"/>
            <a:t> </a:t>
          </a:r>
          <a:r>
            <a:rPr lang="en-US" altLang="zh-CN" sz="1300" kern="1200" dirty="0" smtClean="0"/>
            <a:t>output</a:t>
          </a:r>
          <a:r>
            <a:rPr lang="zh-CN" altLang="en-US" sz="1300" kern="1200" dirty="0" smtClean="0"/>
            <a:t> </a:t>
          </a:r>
          <a:r>
            <a:rPr lang="en-US" altLang="zh-CN" sz="1300" kern="1200" dirty="0" smtClean="0"/>
            <a:t>in</a:t>
          </a:r>
          <a:r>
            <a:rPr lang="zh-CN" altLang="en-US" sz="1300" kern="1200" dirty="0" smtClean="0"/>
            <a:t> </a:t>
          </a:r>
          <a:r>
            <a:rPr lang="en-US" altLang="zh-CN" sz="1300" kern="1200" dirty="0" smtClean="0"/>
            <a:t>this</a:t>
          </a:r>
          <a:r>
            <a:rPr lang="zh-CN" altLang="en-US" sz="1300" kern="1200" dirty="0" smtClean="0"/>
            <a:t> </a:t>
          </a:r>
          <a:r>
            <a:rPr lang="en-US" altLang="zh-CN" sz="1300" kern="1200" dirty="0" smtClean="0"/>
            <a:t>project?</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How</a:t>
          </a:r>
          <a:r>
            <a:rPr lang="zh-CN" altLang="en-US" sz="1300" kern="1200" dirty="0" smtClean="0"/>
            <a:t> </a:t>
          </a:r>
          <a:r>
            <a:rPr lang="en-US" altLang="zh-CN" sz="1300" kern="1200" dirty="0" smtClean="0"/>
            <a:t>to</a:t>
          </a:r>
          <a:r>
            <a:rPr lang="zh-CN" altLang="en-US" sz="1300" kern="1200" dirty="0" smtClean="0"/>
            <a:t> </a:t>
          </a:r>
          <a:r>
            <a:rPr lang="en-US" altLang="zh-CN" sz="1300" kern="1200" dirty="0" smtClean="0"/>
            <a:t>deploy</a:t>
          </a:r>
          <a:r>
            <a:rPr lang="zh-CN" altLang="en-US" sz="1300" kern="1200" dirty="0" smtClean="0"/>
            <a:t> </a:t>
          </a:r>
          <a:r>
            <a:rPr lang="en-US" altLang="zh-CN" sz="1300" kern="1200" dirty="0" smtClean="0"/>
            <a:t>our</a:t>
          </a:r>
          <a:r>
            <a:rPr lang="zh-CN" altLang="en-US" sz="1300" kern="1200" dirty="0" smtClean="0"/>
            <a:t> </a:t>
          </a:r>
          <a:r>
            <a:rPr lang="en-US" altLang="zh-CN" sz="1300" kern="1200" dirty="0" smtClean="0"/>
            <a:t>apps</a:t>
          </a:r>
          <a:r>
            <a:rPr lang="zh-CN" altLang="en-US" sz="1300" kern="1200" dirty="0" smtClean="0"/>
            <a:t>？ </a:t>
          </a:r>
          <a:endParaRPr lang="zh-CN" altLang="en-US" sz="1300" kern="1200" dirty="0"/>
        </a:p>
      </dsp:txBody>
      <dsp:txXfrm rot="-5400000">
        <a:off x="2194559" y="3503369"/>
        <a:ext cx="3876060" cy="469146"/>
      </dsp:txXfrm>
    </dsp:sp>
    <dsp:sp modelId="{7063CD3C-5904-4B4A-8CD9-76280F4FA4EE}">
      <dsp:nvSpPr>
        <dsp:cNvPr id="0" name=""/>
        <dsp:cNvSpPr/>
      </dsp:nvSpPr>
      <dsp:spPr>
        <a:xfrm>
          <a:off x="0" y="3413000"/>
          <a:ext cx="2194560" cy="64988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b="1" kern="1200" dirty="0" smtClean="0"/>
            <a:t>6. Deployment Phase </a:t>
          </a:r>
          <a:endParaRPr lang="zh-CN" altLang="en-US" sz="1700" kern="1200" dirty="0"/>
        </a:p>
      </dsp:txBody>
      <dsp:txXfrm>
        <a:off x="31725" y="3444725"/>
        <a:ext cx="2131110" cy="5864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10/30/17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10/30/17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1. For customer, for company and for yelp</a:t>
            </a:r>
          </a:p>
          <a:p>
            <a:pPr rtl="0" fontAlgn="base"/>
            <a:r>
              <a:rPr lang="en-US" sz="1200" b="0" i="0" u="none" strike="noStrike" kern="1200" dirty="0" smtClean="0">
                <a:solidFill>
                  <a:schemeClr val="tx1"/>
                </a:solidFill>
                <a:effectLst/>
                <a:latin typeface="+mn-lt"/>
                <a:ea typeface="+mn-ea"/>
                <a:cs typeface="+mn-cs"/>
              </a:rPr>
              <a:t>2. The data is all supplied from Yelp. The Yelp dataset is a subset of the real businesses, reviews, and user data for use in personal, educational, and academic purposes</a:t>
            </a:r>
          </a:p>
          <a:p>
            <a:pPr rtl="0" fontAlgn="base"/>
            <a:r>
              <a:rPr lang="en-US" sz="1200" b="0" i="0" u="none" strike="noStrike" kern="1200" dirty="0" smtClean="0">
                <a:solidFill>
                  <a:schemeClr val="tx1"/>
                </a:solidFill>
                <a:effectLst/>
                <a:latin typeface="+mn-lt"/>
                <a:ea typeface="+mn-ea"/>
                <a:cs typeface="+mn-cs"/>
              </a:rPr>
              <a:t>3. neural network</a:t>
            </a:r>
          </a:p>
          <a:p>
            <a:pPr rtl="0" fontAlgn="base"/>
            <a:r>
              <a:rPr lang="en-US" sz="1200" b="0" i="0" u="none" strike="noStrike" kern="1200" dirty="0" smtClean="0">
                <a:solidFill>
                  <a:schemeClr val="tx1"/>
                </a:solidFill>
                <a:effectLst/>
                <a:latin typeface="+mn-lt"/>
                <a:ea typeface="+mn-ea"/>
                <a:cs typeface="+mn-cs"/>
              </a:rPr>
              <a:t>4. naive </a:t>
            </a:r>
            <a:r>
              <a:rPr lang="en-US" sz="1200" b="0" i="0" u="none" strike="noStrike" kern="1200" dirty="0" err="1" smtClean="0">
                <a:solidFill>
                  <a:schemeClr val="tx1"/>
                </a:solidFill>
                <a:effectLst/>
                <a:latin typeface="+mn-lt"/>
                <a:ea typeface="+mn-ea"/>
                <a:cs typeface="+mn-cs"/>
              </a:rPr>
              <a:t>bayes</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2</a:t>
            </a:fld>
            <a:endParaRPr lang="en-US"/>
          </a:p>
        </p:txBody>
      </p:sp>
    </p:spTree>
    <p:extLst>
      <p:ext uri="{BB962C8B-B14F-4D97-AF65-F5344CB8AC3E}">
        <p14:creationId xmlns:p14="http://schemas.microsoft.com/office/powerpoint/2010/main" val="2080854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We are going to use Naïve Bayes to evaluate the classification.</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Naive Bayes classifier assumes that the features used in the classification are independent.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The reason why we decide to use Naïve Bayes for evaluation is …</a:t>
            </a:r>
          </a:p>
          <a:p>
            <a:pPr marL="0" indent="0">
              <a:buNone/>
            </a:pPr>
            <a:r>
              <a:rPr lang="en-US" sz="1200" b="0" i="0" kern="1200" dirty="0">
                <a:solidFill>
                  <a:schemeClr val="tx1"/>
                </a:solidFill>
                <a:effectLst/>
                <a:latin typeface="+mn-lt"/>
                <a:ea typeface="+mn-ea"/>
                <a:cs typeface="+mn-cs"/>
              </a:rPr>
              <a:t>	</a:t>
            </a:r>
            <a:r>
              <a:rPr lang="en-US" sz="1200" dirty="0">
                <a:solidFill>
                  <a:srgbClr val="333333"/>
                </a:solidFill>
                <a:latin typeface="q_serif"/>
              </a:rPr>
              <a:t>Simplicity: easy to understand and implement.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q_serif"/>
              </a:rPr>
              <a:t>	Light to train: no complicated optimization required and </a:t>
            </a:r>
            <a:r>
              <a:rPr lang="en-US" sz="1200" b="0" i="0" kern="1200" dirty="0">
                <a:solidFill>
                  <a:schemeClr val="tx1"/>
                </a:solidFill>
                <a:effectLst/>
                <a:latin typeface="+mn-lt"/>
                <a:ea typeface="+mn-ea"/>
                <a:cs typeface="+mn-cs"/>
              </a:rPr>
              <a:t>it can be trained very quickly.</a:t>
            </a:r>
            <a:r>
              <a:rPr lang="en-US" sz="1200" dirty="0">
                <a:solidFill>
                  <a:srgbClr val="333333"/>
                </a:solidFill>
                <a:latin typeface="q_serif"/>
              </a:rPr>
              <a:t>.</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Naive Bayes model is easy to build, with no complicated iterative parameter estimation which makes it particularly useful for very large datasets.</a:t>
            </a:r>
          </a:p>
          <a:p>
            <a:pPr marL="0" indent="0">
              <a:buNone/>
            </a:pP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17</a:t>
            </a:fld>
            <a:endParaRPr lang="en-US"/>
          </a:p>
        </p:txBody>
      </p:sp>
    </p:spTree>
    <p:extLst>
      <p:ext uri="{BB962C8B-B14F-4D97-AF65-F5344CB8AC3E}">
        <p14:creationId xmlns:p14="http://schemas.microsoft.com/office/powerpoint/2010/main" val="158864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We can use </a:t>
            </a:r>
            <a:r>
              <a:rPr lang="en-US" sz="1200" b="0" i="0" kern="1200" dirty="0" err="1">
                <a:solidFill>
                  <a:schemeClr val="tx1"/>
                </a:solidFill>
                <a:effectLst/>
                <a:latin typeface="+mn-lt"/>
                <a:ea typeface="+mn-ea"/>
                <a:cs typeface="+mn-cs"/>
              </a:rPr>
              <a:t>OneVsRestClassifier</a:t>
            </a:r>
            <a:r>
              <a:rPr lang="en-US" sz="1200" b="0" i="0" kern="1200" dirty="0">
                <a:solidFill>
                  <a:schemeClr val="tx1"/>
                </a:solidFill>
                <a:effectLst/>
                <a:latin typeface="+mn-lt"/>
                <a:ea typeface="+mn-ea"/>
                <a:cs typeface="+mn-cs"/>
              </a:rPr>
              <a:t> for Multilabel learning, where a classifier is used to predict multiple labels. Which meets out requirements.</a:t>
            </a:r>
          </a:p>
          <a:p>
            <a:pPr marL="0" indent="0">
              <a:buNone/>
            </a:pPr>
            <a:r>
              <a:rPr lang="en-US" sz="1200" b="0" i="0" kern="1200" dirty="0">
                <a:solidFill>
                  <a:schemeClr val="tx1"/>
                </a:solidFill>
                <a:effectLst/>
                <a:latin typeface="+mn-lt"/>
                <a:ea typeface="+mn-ea"/>
                <a:cs typeface="+mn-cs"/>
              </a:rPr>
              <a:t>We will use the training documents as </a:t>
            </a:r>
            <a:r>
              <a:rPr lang="en-US" sz="1200" b="0" i="0" kern="1200" dirty="0" err="1">
                <a:solidFill>
                  <a:schemeClr val="tx1"/>
                </a:solidFill>
                <a:effectLst/>
                <a:latin typeface="+mn-lt"/>
                <a:ea typeface="+mn-ea"/>
                <a:cs typeface="+mn-cs"/>
              </a:rPr>
              <a:t>X_train</a:t>
            </a:r>
            <a:r>
              <a:rPr lang="en-US" sz="1200" b="0" i="0" kern="1200" dirty="0">
                <a:solidFill>
                  <a:schemeClr val="tx1"/>
                </a:solidFill>
                <a:effectLst/>
                <a:latin typeface="+mn-lt"/>
                <a:ea typeface="+mn-ea"/>
                <a:cs typeface="+mn-cs"/>
              </a:rPr>
              <a:t> parameter and the correspondent labels as the indicator matrix </a:t>
            </a:r>
            <a:r>
              <a:rPr lang="en-US" sz="1200" b="0" i="0" kern="1200" dirty="0" err="1">
                <a:solidFill>
                  <a:schemeClr val="tx1"/>
                </a:solidFill>
                <a:effectLst/>
                <a:latin typeface="+mn-lt"/>
                <a:ea typeface="+mn-ea"/>
                <a:cs typeface="+mn-cs"/>
              </a:rPr>
              <a:t>Y_train</a:t>
            </a:r>
            <a:r>
              <a:rPr lang="en-US" sz="1200" b="0" i="0" kern="1200" dirty="0">
                <a:solidFill>
                  <a:schemeClr val="tx1"/>
                </a:solidFill>
                <a:effectLst/>
                <a:latin typeface="+mn-lt"/>
                <a:ea typeface="+mn-ea"/>
                <a:cs typeface="+mn-cs"/>
              </a:rPr>
              <a:t> for the classifier.</a:t>
            </a:r>
          </a:p>
          <a:p>
            <a:pPr marL="0" indent="0">
              <a:buNone/>
            </a:pPr>
            <a:r>
              <a:rPr lang="en-US" sz="1200" b="0" i="0" kern="1200" dirty="0">
                <a:solidFill>
                  <a:schemeClr val="tx1"/>
                </a:solidFill>
                <a:effectLst/>
                <a:latin typeface="+mn-lt"/>
                <a:ea typeface="+mn-ea"/>
                <a:cs typeface="+mn-cs"/>
              </a:rPr>
              <a:t>And then do the prediction for the test data and see the result.</a:t>
            </a:r>
          </a:p>
          <a:p>
            <a:pPr marL="0" indent="0">
              <a:buNone/>
            </a:pPr>
            <a:r>
              <a:rPr lang="en-US" sz="1200" b="0" i="0" kern="1200" dirty="0">
                <a:solidFill>
                  <a:schemeClr val="tx1"/>
                </a:solidFill>
                <a:effectLst/>
                <a:latin typeface="+mn-lt"/>
                <a:ea typeface="+mn-ea"/>
                <a:cs typeface="+mn-cs"/>
              </a:rPr>
              <a:t>So that we can compare the result with the one generated by Neural Network.</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18</a:t>
            </a:fld>
            <a:endParaRPr lang="en-US"/>
          </a:p>
        </p:txBody>
      </p:sp>
    </p:spTree>
    <p:extLst>
      <p:ext uri="{BB962C8B-B14F-4D97-AF65-F5344CB8AC3E}">
        <p14:creationId xmlns:p14="http://schemas.microsoft.com/office/powerpoint/2010/main" val="117072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are going to create an user interface for the user to classify documents.</a:t>
            </a:r>
          </a:p>
          <a:p>
            <a:pPr marL="0" indent="0">
              <a:buNone/>
            </a:pPr>
            <a:r>
              <a:rPr lang="en-US" dirty="0"/>
              <a:t>Currently, we use the neural network API provided by Bluemix to classify the input documents.</a:t>
            </a:r>
            <a:br>
              <a:rPr lang="en-US" dirty="0"/>
            </a:br>
            <a:r>
              <a:rPr lang="en-US" dirty="0"/>
              <a:t>As you can see on this screen.</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20</a:t>
            </a:fld>
            <a:endParaRPr lang="en-US"/>
          </a:p>
        </p:txBody>
      </p:sp>
    </p:spTree>
    <p:extLst>
      <p:ext uri="{BB962C8B-B14F-4D97-AF65-F5344CB8AC3E}">
        <p14:creationId xmlns:p14="http://schemas.microsoft.com/office/powerpoint/2010/main" val="71593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In</a:t>
            </a:r>
            <a:r>
              <a:rPr lang="en-US" baseline="0" dirty="0" smtClean="0"/>
              <a:t> the very first step, we are going to define what a useful review is.</a:t>
            </a:r>
          </a:p>
          <a:p>
            <a:pPr marL="228600" indent="-228600">
              <a:buAutoNum type="arabicPeriod"/>
            </a:pPr>
            <a:r>
              <a:rPr lang="en-US" baseline="0" dirty="0" smtClean="0"/>
              <a:t>In the left side of the review, we can tell that it is subjective because it just showed that reviewer </a:t>
            </a:r>
            <a:r>
              <a:rPr lang="en-US" baseline="0" dirty="0" err="1" smtClean="0"/>
              <a:t>didn</a:t>
            </a:r>
            <a:r>
              <a:rPr lang="mr-IN" baseline="0" dirty="0" smtClean="0"/>
              <a:t>’</a:t>
            </a:r>
            <a:r>
              <a:rPr lang="en-US" baseline="0" dirty="0" smtClean="0"/>
              <a:t>t like the food but any detail such as how or why</a:t>
            </a:r>
          </a:p>
          <a:p>
            <a:pPr marL="228600" indent="-228600">
              <a:buAutoNum type="arabicPeriod"/>
            </a:pPr>
            <a:r>
              <a:rPr lang="en-US" baseline="0" dirty="0" smtClean="0"/>
              <a:t>In the right side of the review, it is an objective review. It supplied the sufficient information about the customer’s experience about the restaurant. Its hard to be classified as positive or negative, but the neutral review usually supplied more information and it means more useful to the users. </a:t>
            </a:r>
          </a:p>
        </p:txBody>
      </p:sp>
      <p:sp>
        <p:nvSpPr>
          <p:cNvPr id="4" name="Slide Number Placeholder 3"/>
          <p:cNvSpPr>
            <a:spLocks noGrp="1"/>
          </p:cNvSpPr>
          <p:nvPr>
            <p:ph type="sldNum" sz="quarter" idx="10"/>
          </p:nvPr>
        </p:nvSpPr>
        <p:spPr/>
        <p:txBody>
          <a:bodyPr/>
          <a:lstStyle/>
          <a:p>
            <a:fld id="{A6961DC2-A28F-4C81-9966-8D7B3191DD23}" type="slidenum">
              <a:rPr lang="en-US" smtClean="0"/>
              <a:t>4</a:t>
            </a:fld>
            <a:endParaRPr lang="en-US"/>
          </a:p>
        </p:txBody>
      </p:sp>
    </p:spTree>
    <p:extLst>
      <p:ext uri="{BB962C8B-B14F-4D97-AF65-F5344CB8AC3E}">
        <p14:creationId xmlns:p14="http://schemas.microsoft.com/office/powerpoint/2010/main" val="209132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project, it can assist Yelp to filter those un-useful reviews or those reviews which is from the paid poster who always say something good to the restaurant and never mention about how and why. It will supply more objective and useful reviews to the users and attract more people to be willing to use it.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5</a:t>
            </a:fld>
            <a:endParaRPr lang="en-US"/>
          </a:p>
        </p:txBody>
      </p:sp>
    </p:spTree>
    <p:extLst>
      <p:ext uri="{BB962C8B-B14F-4D97-AF65-F5344CB8AC3E}">
        <p14:creationId xmlns:p14="http://schemas.microsoft.com/office/powerpoint/2010/main" val="159927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6</a:t>
            </a:fld>
            <a:endParaRPr lang="en-US"/>
          </a:p>
        </p:txBody>
      </p:sp>
    </p:spTree>
    <p:extLst>
      <p:ext uri="{BB962C8B-B14F-4D97-AF65-F5344CB8AC3E}">
        <p14:creationId xmlns:p14="http://schemas.microsoft.com/office/powerpoint/2010/main" val="10613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11</a:t>
            </a:fld>
            <a:endParaRPr lang="en-US"/>
          </a:p>
        </p:txBody>
      </p:sp>
    </p:spTree>
    <p:extLst>
      <p:ext uri="{BB962C8B-B14F-4D97-AF65-F5344CB8AC3E}">
        <p14:creationId xmlns:p14="http://schemas.microsoft.com/office/powerpoint/2010/main" val="108396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After</a:t>
            </a:r>
            <a:r>
              <a:rPr kumimoji="1" lang="zh-CN" altLang="en-US" baseline="0" dirty="0" smtClean="0"/>
              <a:t> </a:t>
            </a:r>
            <a:r>
              <a:rPr kumimoji="1" lang="en-US" altLang="zh-CN" baseline="0" dirty="0" smtClean="0"/>
              <a:t>cleaning</a:t>
            </a:r>
            <a:r>
              <a:rPr kumimoji="1" lang="zh-CN" altLang="en-US" baseline="0" dirty="0" smtClean="0"/>
              <a:t> </a:t>
            </a:r>
            <a:r>
              <a:rPr kumimoji="1" lang="en-US" altLang="zh-CN" baseline="0" smtClean="0"/>
              <a:t>and</a:t>
            </a:r>
            <a:r>
              <a:rPr kumimoji="1" lang="zh-CN" altLang="en-US" baseline="0" dirty="0" smtClean="0"/>
              <a:t> </a:t>
            </a:r>
            <a:r>
              <a:rPr kumimoji="1" lang="en-US" altLang="zh-CN" baseline="0" dirty="0" smtClean="0"/>
              <a:t>labeling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choose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methodology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train</a:t>
            </a:r>
            <a:r>
              <a:rPr kumimoji="1" lang="zh-CN" altLang="en-US" baseline="0" dirty="0" smtClean="0"/>
              <a:t> </a:t>
            </a:r>
            <a:r>
              <a:rPr kumimoji="1" lang="en-US" altLang="zh-CN" baseline="0" dirty="0" smtClean="0"/>
              <a:t>them.</a:t>
            </a:r>
          </a:p>
          <a:p>
            <a:endParaRPr kumimoji="1" lang="en-US" altLang="zh-CN" baseline="0" dirty="0" smtClean="0"/>
          </a:p>
          <a:p>
            <a:r>
              <a:rPr kumimoji="1" lang="en-US" altLang="zh-CN" baseline="0" dirty="0" smtClean="0"/>
              <a:t>Since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target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classify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documents</a:t>
            </a:r>
            <a:r>
              <a:rPr kumimoji="1" lang="zh-CN" altLang="en-US" baseline="0" dirty="0" smtClean="0"/>
              <a:t> </a:t>
            </a:r>
            <a:r>
              <a:rPr kumimoji="1" lang="en-US" altLang="zh-CN" baseline="0" dirty="0" smtClean="0"/>
              <a:t>into</a:t>
            </a:r>
            <a:r>
              <a:rPr kumimoji="1" lang="zh-CN" altLang="en-US" baseline="0" dirty="0" smtClean="0"/>
              <a:t> </a:t>
            </a:r>
            <a:r>
              <a:rPr kumimoji="1" lang="en-US" altLang="zh-CN" baseline="0" dirty="0" smtClean="0"/>
              <a:t>different</a:t>
            </a:r>
            <a:r>
              <a:rPr kumimoji="1" lang="zh-CN" altLang="en-US" baseline="0" dirty="0" smtClean="0"/>
              <a:t> </a:t>
            </a:r>
            <a:r>
              <a:rPr lang="en-US" altLang="zh-CN" sz="1200" b="0" i="0" kern="1200" dirty="0" smtClean="0">
                <a:solidFill>
                  <a:schemeClr val="tx1"/>
                </a:solidFill>
                <a:effectLst/>
                <a:latin typeface="+mn-lt"/>
                <a:ea typeface="+mn-ea"/>
                <a:cs typeface="+mn-cs"/>
              </a:rPr>
              <a:t>categories</a:t>
            </a:r>
            <a:r>
              <a:rPr kumimoji="1" lang="en-US" altLang="zh-CN" baseline="0" dirty="0" smtClean="0"/>
              <a: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would</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supervised</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case.</a:t>
            </a:r>
          </a:p>
          <a:p>
            <a:endParaRPr kumimoji="1" lang="en-US" altLang="zh-CN" baseline="0" dirty="0" smtClean="0"/>
          </a:p>
          <a:p>
            <a:r>
              <a:rPr kumimoji="1" lang="en-US" altLang="zh-CN" baseline="0" dirty="0" smtClean="0"/>
              <a:t>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choices,</a:t>
            </a:r>
            <a:r>
              <a:rPr kumimoji="1" lang="zh-CN" altLang="en-US" baseline="0" dirty="0" smtClean="0"/>
              <a:t> </a:t>
            </a:r>
            <a:r>
              <a:rPr kumimoji="1" lang="en-US" altLang="zh-CN" baseline="0" dirty="0" smtClean="0"/>
              <a:t>such</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err="1" smtClean="0"/>
              <a:t>Knn</a:t>
            </a:r>
            <a:r>
              <a:rPr kumimoji="1" lang="en-US" altLang="zh-CN" baseline="0" dirty="0" smtClean="0"/>
              <a:t>,</a:t>
            </a:r>
            <a:r>
              <a:rPr kumimoji="1" lang="zh-CN" altLang="en-US" baseline="0" dirty="0" smtClean="0"/>
              <a:t> </a:t>
            </a:r>
            <a:r>
              <a:rPr kumimoji="1" lang="en-US" altLang="zh-CN" baseline="0" dirty="0" smtClean="0"/>
              <a:t>decision</a:t>
            </a:r>
            <a:r>
              <a:rPr kumimoji="1" lang="zh-CN" altLang="en-US" baseline="0" dirty="0" smtClean="0"/>
              <a:t> </a:t>
            </a:r>
            <a:r>
              <a:rPr kumimoji="1" lang="en-US" altLang="zh-CN" baseline="0" dirty="0" smtClean="0"/>
              <a:t>tree,</a:t>
            </a:r>
            <a:r>
              <a:rPr kumimoji="1" lang="zh-CN" altLang="en-US" baseline="0" dirty="0" smtClean="0"/>
              <a:t> </a:t>
            </a:r>
            <a:r>
              <a:rPr kumimoji="1" lang="en-US" altLang="zh-CN" baseline="0" dirty="0" smtClean="0"/>
              <a:t>Naive</a:t>
            </a:r>
            <a:r>
              <a:rPr kumimoji="1" lang="zh-CN" altLang="en-US" baseline="0" dirty="0" smtClean="0"/>
              <a:t> </a:t>
            </a:r>
            <a:r>
              <a:rPr kumimoji="1" lang="en-US" altLang="zh-CN" baseline="0" dirty="0" smtClean="0"/>
              <a:t>Bayes</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p>
          <a:p>
            <a:endParaRPr kumimoji="1" lang="en-US" altLang="zh-CN" baseline="0" dirty="0" smtClean="0"/>
          </a:p>
          <a:p>
            <a:r>
              <a:rPr kumimoji="1" lang="en-US" altLang="zh-CN" baseline="0" dirty="0" smtClean="0"/>
              <a:t>We</a:t>
            </a:r>
            <a:r>
              <a:rPr kumimoji="1" lang="zh-CN" altLang="en-US" baseline="0" dirty="0" smtClean="0"/>
              <a:t> </a:t>
            </a:r>
            <a:r>
              <a:rPr kumimoji="1" lang="en-US" altLang="zh-CN" baseline="0" dirty="0" smtClean="0"/>
              <a:t>prefer</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respects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noisy</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lang="en-US" altLang="zh-CN" dirty="0" smtClean="0"/>
              <a:t>data that is corrupted or distorted.</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a:t>
            </a:r>
            <a:r>
              <a:rPr kumimoji="1" lang="zh-CN" altLang="en-US" baseline="0" dirty="0" smtClean="0"/>
              <a:t> </a:t>
            </a:r>
            <a:r>
              <a:rPr kumimoji="1" lang="en-US" altLang="zh-CN" baseline="0" dirty="0" smtClean="0"/>
              <a:t>next</a:t>
            </a:r>
            <a:r>
              <a:rPr kumimoji="1" lang="zh-CN" altLang="en-US" baseline="0" dirty="0" smtClean="0"/>
              <a:t> </a:t>
            </a:r>
            <a:r>
              <a:rPr kumimoji="1" lang="en-US" altLang="zh-CN" baseline="0" dirty="0" smtClean="0"/>
              <a:t>step</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train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p>
          <a:p>
            <a:endParaRPr lang="en-US" altLang="zh-CN" dirty="0" smtClean="0"/>
          </a:p>
          <a:p>
            <a:endParaRPr lang="en-US" altLang="zh-CN" dirty="0" smtClean="0"/>
          </a:p>
          <a:p>
            <a:endParaRPr lang="en-US" altLang="zh-CN" dirty="0" smtClean="0"/>
          </a:p>
          <a:p>
            <a:endParaRPr kumimoji="1" lang="en-US" altLang="zh-CN" baseline="0" dirty="0" smtClean="0"/>
          </a:p>
          <a:p>
            <a:endParaRPr kumimoji="1" lang="en-US" altLang="zh-CN" baseline="0" dirty="0" smtClean="0"/>
          </a:p>
          <a:p>
            <a:r>
              <a:rPr kumimoji="1" lang="zh-CN" altLang="en-US" baseline="0" dirty="0" smtClean="0"/>
              <a:t>  </a:t>
            </a:r>
            <a:endParaRPr kumimoji="1" lang="en-US" altLang="zh-CN" baseline="0" dirty="0" smtClean="0"/>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12</a:t>
            </a:fld>
            <a:endParaRPr lang="en-US"/>
          </a:p>
        </p:txBody>
      </p:sp>
    </p:spTree>
    <p:extLst>
      <p:ext uri="{BB962C8B-B14F-4D97-AF65-F5344CB8AC3E}">
        <p14:creationId xmlns:p14="http://schemas.microsoft.com/office/powerpoint/2010/main" val="51771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Firstly,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compute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err="1" smtClean="0"/>
              <a:t>Tf-Idf</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keywords</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input</a:t>
            </a:r>
            <a:r>
              <a:rPr kumimoji="1" lang="zh-CN" altLang="en-US" baseline="0" dirty="0" smtClean="0"/>
              <a:t> </a:t>
            </a:r>
            <a:r>
              <a:rPr kumimoji="1" lang="en-US" altLang="zh-CN" baseline="0" dirty="0" smtClean="0"/>
              <a:t>layer.</a:t>
            </a:r>
            <a:r>
              <a:rPr kumimoji="1" lang="zh-CN" altLang="en-US" baseline="0" dirty="0" smtClean="0"/>
              <a:t> </a:t>
            </a:r>
            <a:endParaRPr kumimoji="1" lang="en-US" altLang="zh-CN" baseline="0" dirty="0" smtClean="0"/>
          </a:p>
          <a:p>
            <a:endParaRPr kumimoji="1" lang="en-US" altLang="zh-CN" baseline="0" dirty="0" smtClean="0"/>
          </a:p>
          <a:p>
            <a:r>
              <a:rPr kumimoji="1" lang="en-US" altLang="zh-CN" baseline="0" dirty="0" smtClean="0"/>
              <a:t>And</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randomly</a:t>
            </a:r>
            <a:r>
              <a:rPr kumimoji="1" lang="zh-CN" altLang="en-US" baseline="0" dirty="0" smtClean="0"/>
              <a:t> </a:t>
            </a:r>
            <a:r>
              <a:rPr kumimoji="1" lang="en-US" altLang="zh-CN" baseline="0" dirty="0" smtClean="0"/>
              <a:t>initialize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weight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hidden</a:t>
            </a:r>
            <a:r>
              <a:rPr kumimoji="1" lang="zh-CN" altLang="en-US" baseline="0" dirty="0" smtClean="0"/>
              <a:t> </a:t>
            </a:r>
            <a:r>
              <a:rPr kumimoji="1" lang="en-US" altLang="zh-CN" baseline="0" dirty="0" smtClean="0"/>
              <a:t>layers.</a:t>
            </a:r>
          </a:p>
          <a:p>
            <a:endParaRPr kumimoji="1" lang="en-US" altLang="zh-CN" baseline="0" dirty="0" smtClean="0"/>
          </a:p>
          <a:p>
            <a:r>
              <a:rPr kumimoji="1" lang="en-US" altLang="zh-CN" baseline="0" dirty="0" smtClean="0"/>
              <a:t>Generally</a:t>
            </a:r>
            <a:r>
              <a:rPr kumimoji="1" lang="zh-CN" altLang="en-US" baseline="0" dirty="0" smtClean="0"/>
              <a:t> </a:t>
            </a:r>
            <a:r>
              <a:rPr kumimoji="1" lang="en-US" altLang="zh-CN" baseline="0" dirty="0" smtClean="0"/>
              <a:t>speaking,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nodes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middle</a:t>
            </a:r>
            <a:r>
              <a:rPr kumimoji="1" lang="zh-CN" altLang="en-US" baseline="0" dirty="0" smtClean="0"/>
              <a:t> </a:t>
            </a:r>
            <a:r>
              <a:rPr kumimoji="1" lang="en-US" altLang="zh-CN" baseline="0" dirty="0" smtClean="0"/>
              <a:t>layer,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accurate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p>
          <a:p>
            <a:endParaRPr kumimoji="1" lang="en-US" altLang="zh-CN" baseline="0" dirty="0" smtClean="0"/>
          </a:p>
          <a:p>
            <a:r>
              <a:rPr kumimoji="1" lang="en-US" altLang="zh-CN" dirty="0" smtClean="0"/>
              <a:t>Finally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adjust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weights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thresholds</a:t>
            </a:r>
            <a:r>
              <a:rPr kumimoji="1" lang="zh-CN" altLang="en-US" baseline="0" dirty="0" smtClean="0"/>
              <a:t> </a:t>
            </a:r>
            <a:r>
              <a:rPr kumimoji="1" lang="en-US" altLang="zh-CN" baseline="0" dirty="0" smtClean="0"/>
              <a:t>base</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result.</a:t>
            </a:r>
          </a:p>
          <a:p>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Here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python</a:t>
            </a:r>
            <a:r>
              <a:rPr kumimoji="1" lang="zh-CN" altLang="en-US" baseline="0" dirty="0" smtClean="0"/>
              <a:t> </a:t>
            </a:r>
            <a:r>
              <a:rPr kumimoji="1" lang="en-US" altLang="zh-CN" baseline="0" dirty="0" smtClean="0"/>
              <a:t>library</a:t>
            </a:r>
            <a:r>
              <a:rPr kumimoji="1" lang="zh-CN" altLang="en-US" baseline="0" dirty="0" smtClean="0"/>
              <a:t> </a:t>
            </a:r>
            <a:r>
              <a:rPr kumimoji="1" lang="en-US" altLang="zh-CN" baseline="0" dirty="0" smtClean="0"/>
              <a:t>called</a:t>
            </a:r>
            <a:r>
              <a:rPr kumimoji="1" lang="zh-CN" altLang="en-US" baseline="0" dirty="0" smtClean="0"/>
              <a:t> </a:t>
            </a:r>
            <a:r>
              <a:rPr kumimoji="1" lang="en-US" altLang="zh-CN" baseline="0" dirty="0" err="1" smtClean="0"/>
              <a:t>PyBrain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simulate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process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building</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13</a:t>
            </a:fld>
            <a:endParaRPr lang="en-US"/>
          </a:p>
        </p:txBody>
      </p:sp>
    </p:spTree>
    <p:extLst>
      <p:ext uri="{BB962C8B-B14F-4D97-AF65-F5344CB8AC3E}">
        <p14:creationId xmlns:p14="http://schemas.microsoft.com/office/powerpoint/2010/main" val="106201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smtClean="0"/>
              <a:t>PyBrain</a:t>
            </a:r>
            <a:r>
              <a:rPr kumimoji="1" lang="zh-CN" altLang="en-US" baseline="0" dirty="0" smtClean="0"/>
              <a:t> </a:t>
            </a:r>
            <a:r>
              <a:rPr kumimoji="1" lang="en-US" altLang="zh-CN" baseline="0" dirty="0" smtClean="0"/>
              <a:t>provides</a:t>
            </a:r>
            <a:r>
              <a:rPr kumimoji="1" lang="zh-CN" altLang="en-US" baseline="0" dirty="0" smtClean="0"/>
              <a:t> </a:t>
            </a:r>
            <a:r>
              <a:rPr kumimoji="1" lang="en-US" altLang="zh-CN" baseline="0" dirty="0" smtClean="0"/>
              <a:t>us</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APIs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build</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train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dataset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classify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dataset.</a:t>
            </a:r>
          </a:p>
          <a:p>
            <a:endParaRPr kumimoji="1" lang="en-US" altLang="zh-CN" baseline="0" dirty="0" smtClean="0"/>
          </a:p>
          <a:p>
            <a:r>
              <a:rPr kumimoji="1" lang="en-US" altLang="zh-CN" dirty="0" smtClean="0"/>
              <a:t>And</a:t>
            </a:r>
            <a:r>
              <a:rPr kumimoji="1" lang="zh-CN" altLang="en-US" dirty="0" smtClean="0"/>
              <a:t> </a:t>
            </a:r>
            <a:r>
              <a:rPr kumimoji="1" lang="en-US" altLang="zh-CN" dirty="0" smtClean="0"/>
              <a:t>then</a:t>
            </a:r>
            <a:r>
              <a:rPr kumimoji="1" lang="zh-CN" altLang="en-US" dirty="0" smtClean="0"/>
              <a:t> </a:t>
            </a:r>
            <a:r>
              <a:rPr kumimoji="1" lang="en-US" altLang="zh-CN" dirty="0" smtClean="0"/>
              <a:t>We</a:t>
            </a:r>
            <a:r>
              <a:rPr kumimoji="1" lang="zh-CN" altLang="en-US" dirty="0" smtClean="0"/>
              <a:t> </a:t>
            </a:r>
            <a:r>
              <a:rPr kumimoji="1" lang="en-US" altLang="zh-CN" dirty="0" smtClean="0"/>
              <a:t>can</a:t>
            </a:r>
            <a:r>
              <a:rPr kumimoji="1" lang="zh-CN" altLang="en-US" dirty="0" smtClean="0"/>
              <a:t> </a:t>
            </a:r>
            <a:r>
              <a:rPr kumimoji="1" lang="en-US" altLang="zh-CN" dirty="0" smtClean="0"/>
              <a:t>follow</a:t>
            </a:r>
            <a:r>
              <a:rPr kumimoji="1" lang="zh-CN" altLang="en-US" dirty="0" smtClean="0"/>
              <a:t> </a:t>
            </a:r>
            <a:r>
              <a:rPr kumimoji="1" lang="en-US" altLang="zh-CN" dirty="0" smtClean="0"/>
              <a:t>the</a:t>
            </a:r>
            <a:r>
              <a:rPr kumimoji="1" lang="zh-CN" altLang="en-US" dirty="0" smtClean="0"/>
              <a:t> </a:t>
            </a:r>
            <a:r>
              <a:rPr kumimoji="1" lang="en-US" altLang="zh-CN" dirty="0" smtClean="0"/>
              <a:t>flow</a:t>
            </a:r>
            <a:r>
              <a:rPr kumimoji="1" lang="zh-CN" altLang="en-US" dirty="0" smtClean="0"/>
              <a:t> </a:t>
            </a:r>
            <a:r>
              <a:rPr kumimoji="1" lang="en-US" altLang="zh-CN" dirty="0" smtClean="0"/>
              <a:t>chart</a:t>
            </a:r>
            <a:r>
              <a:rPr kumimoji="1" lang="zh-CN" altLang="en-US" dirty="0" smtClean="0"/>
              <a:t> </a:t>
            </a:r>
            <a:r>
              <a:rPr kumimoji="1" lang="en-US" altLang="zh-CN" dirty="0" smtClean="0"/>
              <a:t>to</a:t>
            </a:r>
            <a:r>
              <a:rPr kumimoji="1" lang="zh-CN" altLang="en-US" dirty="0" smtClean="0"/>
              <a:t> </a:t>
            </a:r>
            <a:r>
              <a:rPr kumimoji="1" lang="en-US" altLang="zh-CN" dirty="0" smtClean="0"/>
              <a:t>build</a:t>
            </a:r>
            <a:r>
              <a:rPr kumimoji="1" lang="zh-CN" altLang="en-US" dirty="0" smtClean="0"/>
              <a:t> </a:t>
            </a:r>
            <a:r>
              <a:rPr kumimoji="1" lang="en-US" altLang="zh-CN" dirty="0" smtClean="0"/>
              <a:t>our</a:t>
            </a:r>
            <a:r>
              <a:rPr kumimoji="1" lang="zh-CN" altLang="en-US" dirty="0" smtClean="0"/>
              <a:t> </a:t>
            </a:r>
            <a:r>
              <a:rPr kumimoji="1" lang="en-US" altLang="zh-CN" dirty="0" smtClean="0"/>
              <a:t>own</a:t>
            </a:r>
            <a:r>
              <a:rPr kumimoji="1" lang="zh-CN" altLang="en-US" dirty="0" smtClean="0"/>
              <a:t> </a:t>
            </a:r>
            <a:r>
              <a:rPr kumimoji="1" lang="en-US" altLang="zh-CN" dirty="0" smtClean="0"/>
              <a:t>neural</a:t>
            </a:r>
            <a:r>
              <a:rPr kumimoji="1" lang="zh-CN" altLang="en-US" dirty="0" smtClean="0"/>
              <a:t> </a:t>
            </a:r>
            <a:r>
              <a:rPr kumimoji="1" lang="en-US" altLang="zh-CN" dirty="0" smtClean="0"/>
              <a:t>network.</a:t>
            </a:r>
          </a:p>
          <a:p>
            <a:endParaRPr kumimoji="1" lang="en-US" altLang="zh-CN" dirty="0" smtClean="0"/>
          </a:p>
          <a:p>
            <a:r>
              <a:rPr kumimoji="1" lang="en-US" altLang="zh-CN" dirty="0" smtClean="0"/>
              <a:t>After</a:t>
            </a:r>
            <a:r>
              <a:rPr kumimoji="1" lang="zh-CN" altLang="en-US" dirty="0" smtClean="0"/>
              <a:t> </a:t>
            </a:r>
            <a:r>
              <a:rPr kumimoji="1" lang="en-US" altLang="zh-CN" dirty="0" smtClean="0"/>
              <a:t>building</a:t>
            </a:r>
            <a:r>
              <a:rPr kumimoji="1" lang="zh-CN" altLang="en-US" dirty="0" smtClean="0"/>
              <a:t> </a:t>
            </a:r>
            <a:r>
              <a:rPr kumimoji="1" lang="en-US" altLang="zh-CN" dirty="0" smtClean="0"/>
              <a:t>our</a:t>
            </a:r>
            <a:r>
              <a:rPr kumimoji="1" lang="zh-CN" altLang="en-US" dirty="0" smtClean="0"/>
              <a:t> </a:t>
            </a:r>
            <a:r>
              <a:rPr kumimoji="1" lang="en-US" altLang="zh-CN" dirty="0" smtClean="0"/>
              <a:t>own</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input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review,</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would</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sentiment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categories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review.</a:t>
            </a:r>
          </a:p>
          <a:p>
            <a:endParaRPr kumimoji="1" lang="en-US" altLang="zh-CN" baseline="0" dirty="0" smtClean="0"/>
          </a:p>
          <a:p>
            <a:r>
              <a:rPr kumimoji="1" lang="en-US" altLang="zh-CN" baseline="0" dirty="0" smtClean="0"/>
              <a:t>Eventually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compare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IBM’s</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image</a:t>
            </a:r>
            <a:r>
              <a:rPr kumimoji="1" lang="zh-CN" altLang="en-US" baseline="0" dirty="0" smtClean="0"/>
              <a:t> </a:t>
            </a:r>
            <a:r>
              <a:rPr kumimoji="1" lang="en-US" altLang="zh-CN" baseline="0" dirty="0" smtClean="0"/>
              <a:t>shows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left.</a:t>
            </a:r>
          </a:p>
          <a:p>
            <a:endParaRPr kumimoji="1" lang="en-US" altLang="zh-CN" baseline="0" dirty="0" smtClean="0"/>
          </a:p>
          <a:p>
            <a:r>
              <a:rPr kumimoji="1" lang="zh-CN" altLang="en-US" baseline="0" dirty="0" smtClean="0"/>
              <a:t> </a:t>
            </a:r>
            <a:endParaRPr kumimoji="1" lang="en-US" altLang="zh-CN" baseline="0" dirty="0" smtClean="0"/>
          </a:p>
          <a:p>
            <a:endParaRPr kumimoji="1" lang="en-US" altLang="zh-CN" baseline="0"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14</a:t>
            </a:fld>
            <a:endParaRPr lang="en-US"/>
          </a:p>
        </p:txBody>
      </p:sp>
    </p:spTree>
    <p:extLst>
      <p:ext uri="{BB962C8B-B14F-4D97-AF65-F5344CB8AC3E}">
        <p14:creationId xmlns:p14="http://schemas.microsoft.com/office/powerpoint/2010/main" val="758143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But</a:t>
            </a:r>
            <a:r>
              <a:rPr kumimoji="1" lang="zh-CN" altLang="en-US" baseline="0"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 </a:t>
            </a:r>
            <a:r>
              <a:rPr kumimoji="1" lang="en-US" altLang="zh-CN" dirty="0" smtClean="0"/>
              <a:t>still</a:t>
            </a:r>
            <a:r>
              <a:rPr kumimoji="1" lang="zh-CN" altLang="en-US" dirty="0" smtClean="0"/>
              <a:t> </a:t>
            </a:r>
            <a:r>
              <a:rPr kumimoji="1" lang="en-US" altLang="zh-CN" dirty="0" smtClean="0"/>
              <a:t>has</a:t>
            </a:r>
            <a:r>
              <a:rPr kumimoji="1" lang="zh-CN" altLang="en-US" dirty="0" smtClean="0"/>
              <a:t> </a:t>
            </a:r>
            <a:r>
              <a:rPr kumimoji="1" lang="en-US" altLang="zh-CN" baseline="0" dirty="0" smtClean="0"/>
              <a:t>its</a:t>
            </a:r>
            <a:r>
              <a:rPr kumimoji="1" lang="zh-CN" altLang="en-US" baseline="0" dirty="0" smtClean="0"/>
              <a:t> </a:t>
            </a:r>
            <a:r>
              <a:rPr kumimoji="1" lang="en-US" altLang="zh-CN" baseline="0" dirty="0" smtClean="0"/>
              <a:t>limitation.</a:t>
            </a:r>
          </a:p>
          <a:p>
            <a:endParaRPr kumimoji="1" lang="en-US" altLang="zh-CN" baseline="0" dirty="0" smtClean="0"/>
          </a:p>
          <a:p>
            <a:r>
              <a:rPr kumimoji="1" lang="en-US" altLang="zh-CN" dirty="0" smtClean="0"/>
              <a:t>This</a:t>
            </a:r>
            <a:r>
              <a:rPr kumimoji="1" lang="zh-CN" altLang="en-US" dirty="0" smtClean="0"/>
              <a:t> </a:t>
            </a:r>
            <a:r>
              <a:rPr kumimoji="1" lang="en-US" altLang="zh-CN" dirty="0" smtClean="0"/>
              <a:t>is</a:t>
            </a:r>
            <a:r>
              <a:rPr kumimoji="1" lang="zh-CN" altLang="en-US" dirty="0" smtClean="0"/>
              <a:t> </a:t>
            </a:r>
            <a:r>
              <a:rPr kumimoji="1" lang="en-US" altLang="zh-CN" dirty="0" smtClean="0"/>
              <a:t>kind</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trade</a:t>
            </a:r>
            <a:r>
              <a:rPr kumimoji="1" lang="zh-CN" altLang="en-US" baseline="0" dirty="0" smtClean="0"/>
              <a:t> </a:t>
            </a:r>
            <a:r>
              <a:rPr kumimoji="1" lang="en-US" altLang="zh-CN" baseline="0" dirty="0" smtClean="0"/>
              <a:t>off.</a:t>
            </a:r>
            <a:r>
              <a:rPr kumimoji="1" lang="zh-CN" altLang="en-US" baseline="0" dirty="0" smtClean="0"/>
              <a:t> </a:t>
            </a:r>
            <a:endParaRPr kumimoji="1" lang="en-US" altLang="zh-CN" baseline="0" dirty="0" smtClean="0"/>
          </a:p>
          <a:p>
            <a:endParaRPr kumimoji="1" lang="en-US" altLang="zh-CN" baseline="0" dirty="0" smtClean="0"/>
          </a:p>
          <a:p>
            <a:r>
              <a:rPr kumimoji="1" lang="en-US" altLang="zh-CN" baseline="0" dirty="0" smtClean="0"/>
              <a:t>So</a:t>
            </a:r>
            <a:r>
              <a:rPr kumimoji="1" lang="zh-CN" altLang="en-US" baseline="0" dirty="0" smtClean="0"/>
              <a:t> </a:t>
            </a:r>
            <a:r>
              <a:rPr kumimoji="1" lang="en-US" altLang="zh-CN" baseline="0" dirty="0" smtClean="0"/>
              <a:t>far,</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went</a:t>
            </a:r>
            <a:r>
              <a:rPr kumimoji="1" lang="zh-CN" altLang="en-US" baseline="0" dirty="0" smtClean="0"/>
              <a:t> </a:t>
            </a:r>
            <a:r>
              <a:rPr kumimoji="1" lang="en-US" altLang="zh-CN" baseline="0" dirty="0" smtClean="0"/>
              <a:t>through</a:t>
            </a:r>
            <a:r>
              <a:rPr kumimoji="1" lang="zh-CN" altLang="en-US" baseline="0" dirty="0" smtClean="0"/>
              <a:t> </a:t>
            </a:r>
            <a:r>
              <a:rPr kumimoji="1" lang="en-US" altLang="zh-CN" baseline="0" dirty="0" smtClean="0"/>
              <a:t>what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r>
              <a:rPr kumimoji="1" lang="zh-CN" altLang="en-US" baseline="0" dirty="0" smtClean="0"/>
              <a:t> </a:t>
            </a:r>
            <a:r>
              <a:rPr kumimoji="1" lang="en-US" altLang="zh-CN" baseline="0" dirty="0" smtClean="0"/>
              <a:t>why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how</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build</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neural</a:t>
            </a:r>
            <a:r>
              <a:rPr kumimoji="1" lang="zh-CN" altLang="en-US" baseline="0" dirty="0" smtClean="0"/>
              <a:t> </a:t>
            </a:r>
            <a:r>
              <a:rPr kumimoji="1" lang="en-US" altLang="zh-CN" baseline="0" dirty="0" smtClean="0"/>
              <a:t>network.</a:t>
            </a:r>
            <a:endParaRPr kumimoji="1" lang="en-US" altLang="zh-CN" dirty="0" smtClean="0"/>
          </a:p>
          <a:p>
            <a:endParaRPr kumimoji="1" lang="en-US" altLang="zh-CN" dirty="0" smtClean="0"/>
          </a:p>
          <a:p>
            <a:r>
              <a:rPr kumimoji="1" lang="en-US" altLang="zh-CN" dirty="0" smtClean="0"/>
              <a:t>Next,</a:t>
            </a:r>
            <a:r>
              <a:rPr kumimoji="1" lang="zh-CN" altLang="en-US" dirty="0" smtClean="0"/>
              <a:t> </a:t>
            </a:r>
            <a:r>
              <a:rPr kumimoji="1" lang="en-US" altLang="zh-CN" dirty="0" smtClean="0"/>
              <a:t>we</a:t>
            </a:r>
            <a:r>
              <a:rPr kumimoji="1" lang="zh-CN" altLang="en-US" dirty="0" smtClean="0"/>
              <a:t> </a:t>
            </a:r>
            <a:r>
              <a:rPr kumimoji="1" lang="en-US" altLang="zh-CN" dirty="0" smtClean="0"/>
              <a:t>will</a:t>
            </a:r>
            <a:r>
              <a:rPr kumimoji="1" lang="zh-CN" altLang="en-US" dirty="0" smtClean="0"/>
              <a:t> </a:t>
            </a:r>
            <a:r>
              <a:rPr kumimoji="1" lang="en-US" altLang="zh-CN" dirty="0" smtClean="0"/>
              <a:t>talk</a:t>
            </a:r>
            <a:r>
              <a:rPr kumimoji="1" lang="zh-CN" altLang="en-US" dirty="0" smtClean="0"/>
              <a:t> </a:t>
            </a:r>
            <a:r>
              <a:rPr kumimoji="1" lang="en-US" altLang="zh-CN" dirty="0" smtClean="0"/>
              <a:t>about</a:t>
            </a:r>
            <a:r>
              <a:rPr kumimoji="1" lang="zh-CN" altLang="en-US" baseline="0" dirty="0" smtClean="0"/>
              <a:t> </a:t>
            </a:r>
            <a:r>
              <a:rPr kumimoji="1" lang="en-US" altLang="zh-CN" baseline="0" dirty="0" smtClean="0"/>
              <a:t>how</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evaluate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output.</a:t>
            </a:r>
            <a:r>
              <a:rPr kumimoji="1" lang="zh-CN" altLang="en-US"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A6961DC2-A28F-4C81-9966-8D7B3191DD23}" type="slidenum">
              <a:rPr lang="en-US" smtClean="0"/>
              <a:t>15</a:t>
            </a:fld>
            <a:endParaRPr lang="en-US"/>
          </a:p>
        </p:txBody>
      </p:sp>
    </p:spTree>
    <p:extLst>
      <p:ext uri="{BB962C8B-B14F-4D97-AF65-F5344CB8AC3E}">
        <p14:creationId xmlns:p14="http://schemas.microsoft.com/office/powerpoint/2010/main" val="85991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 Id="rId3" Type="http://schemas.openxmlformats.org/officeDocument/2006/relationships/image" Target="../media/image1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36208966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72612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2172887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9692133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35123603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387771813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1"/>
          </p:nvPr>
        </p:nvSpPr>
        <p:spPr>
          <a:xfrm>
            <a:off x="8546351" y="6460940"/>
            <a:ext cx="476623" cy="365125"/>
          </a:xfrm>
          <a:prstGeom prst="rect">
            <a:avLst/>
          </a:prstGeom>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525675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4"/>
          </p:nvPr>
        </p:nvSpPr>
        <p:spPr>
          <a:xfrm>
            <a:off x="8546351" y="6460940"/>
            <a:ext cx="476623" cy="365125"/>
          </a:xfrm>
          <a:prstGeom prst="rect">
            <a:avLst/>
          </a:prstGeom>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99740234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smtClean="0"/>
              <a:t>Insert Quote Attribution Here</a:t>
            </a:r>
            <a:endParaRPr lang="en-US" dirty="0"/>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smtClean="0"/>
              <a:t>Click to Insert Image</a:t>
            </a:r>
            <a:endParaRPr lang="en-US" dirty="0"/>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147023488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240020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32100536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Presenter Name Here</a:t>
            </a:r>
            <a:br>
              <a:rPr lang="en-US" dirty="0" smtClean="0"/>
            </a:br>
            <a:r>
              <a:rPr lang="en-US" dirty="0" smtClean="0"/>
              <a:t>Email Here</a:t>
            </a:r>
            <a:br>
              <a:rPr lang="en-US" dirty="0" smtClean="0"/>
            </a:br>
            <a:r>
              <a:rPr lang="en-US" dirty="0" smtClean="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smtClean="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smtClean="0"/>
              <a:t>Click to Insert Image</a:t>
            </a:r>
            <a:endParaRPr lang="en-US" dirty="0"/>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smtClean="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730513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theme" Target="../theme/theme2.xml"/><Relationship Id="rId8" Type="http://schemas.openxmlformats.org/officeDocument/2006/relationships/image" Target="../media/image11.emf"/><Relationship Id="rId9" Type="http://schemas.openxmlformats.org/officeDocument/2006/relationships/image" Target="../media/image2.emf"/><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Layout" Target="../slideLayouts/slideLayout19.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5.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Layout" Target="../slideLayouts/slideLayout24.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theme" Target="../theme/theme7.xml"/><Relationship Id="rId5" Type="http://schemas.openxmlformats.org/officeDocument/2006/relationships/image" Target="../media/image11.emf"/><Relationship Id="rId6" Type="http://schemas.openxmlformats.org/officeDocument/2006/relationships/image" Target="../media/image2.emf"/><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theme" Target="../theme/theme8.xml"/><Relationship Id="rId6" Type="http://schemas.openxmlformats.org/officeDocument/2006/relationships/image" Target="../media/image11.emf"/><Relationship Id="rId7" Type="http://schemas.openxmlformats.org/officeDocument/2006/relationships/image" Target="../media/image2.emf"/><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6" r:id="rId9"/>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807" r:id="rId3"/>
    <p:sldLayoutId id="2147483808"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jpg"/><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lang="en-US" altLang="zh-CN" dirty="0"/>
              <a:t>BIA-660</a:t>
            </a:r>
            <a:r>
              <a:rPr lang="zh-CN" altLang="en-US" dirty="0"/>
              <a:t> </a:t>
            </a:r>
            <a:r>
              <a:rPr lang="en-US" altLang="zh-CN" dirty="0"/>
              <a:t>Web</a:t>
            </a:r>
            <a:r>
              <a:rPr lang="zh-CN" altLang="en-US" dirty="0"/>
              <a:t> </a:t>
            </a:r>
            <a:r>
              <a:rPr lang="en-US" altLang="zh-CN" dirty="0"/>
              <a:t>Analytics</a:t>
            </a:r>
            <a:r>
              <a:rPr lang="zh-CN" altLang="en-US" dirty="0"/>
              <a:t> </a:t>
            </a:r>
            <a:r>
              <a:rPr lang="en-US" altLang="zh-CN" dirty="0"/>
              <a:t>Midterm</a:t>
            </a:r>
            <a:r>
              <a:rPr lang="zh-CN" altLang="en-US" dirty="0"/>
              <a:t> </a:t>
            </a:r>
            <a:r>
              <a:rPr lang="en-US" altLang="zh-CN" dirty="0"/>
              <a:t>Presentation</a:t>
            </a:r>
            <a:r>
              <a:rPr lang="zh-CN" altLang="en-US" dirty="0"/>
              <a:t> </a:t>
            </a:r>
            <a:endParaRPr lang="en-US" altLang="zh-CN" dirty="0"/>
          </a:p>
          <a:p>
            <a:endParaRPr kumimoji="1" lang="zh-CN" altLang="en-US" dirty="0"/>
          </a:p>
        </p:txBody>
      </p:sp>
      <p:sp>
        <p:nvSpPr>
          <p:cNvPr id="3" name="文本占位符 2"/>
          <p:cNvSpPr>
            <a:spLocks noGrp="1"/>
          </p:cNvSpPr>
          <p:nvPr>
            <p:ph type="body" sz="quarter" idx="13"/>
          </p:nvPr>
        </p:nvSpPr>
        <p:spPr/>
        <p:txBody>
          <a:bodyPr/>
          <a:lstStyle/>
          <a:p>
            <a:r>
              <a:rPr lang="en-US" altLang="zh-TW" dirty="0"/>
              <a:t>Classifying the useful reviews on Yelp </a:t>
            </a:r>
            <a:endParaRPr lang="en-US" altLang="zh-CN" dirty="0"/>
          </a:p>
          <a:p>
            <a:endParaRPr kumimoji="1" lang="zh-CN" altLang="en-US" dirty="0"/>
          </a:p>
        </p:txBody>
      </p:sp>
      <p:sp>
        <p:nvSpPr>
          <p:cNvPr id="4" name="文本占位符 3"/>
          <p:cNvSpPr>
            <a:spLocks noGrp="1"/>
          </p:cNvSpPr>
          <p:nvPr>
            <p:ph type="body" sz="quarter" idx="14"/>
          </p:nvPr>
        </p:nvSpPr>
        <p:spPr/>
        <p:txBody>
          <a:bodyPr/>
          <a:lstStyle/>
          <a:p>
            <a:r>
              <a:rPr lang="en-US" altLang="zh-CN" dirty="0" err="1"/>
              <a:t>Zijing</a:t>
            </a:r>
            <a:r>
              <a:rPr lang="zh-CN" altLang="en-US" dirty="0"/>
              <a:t> </a:t>
            </a:r>
            <a:r>
              <a:rPr lang="en-US" altLang="zh-CN" dirty="0"/>
              <a:t>Huang,</a:t>
            </a:r>
            <a:r>
              <a:rPr lang="zh-CN" altLang="en-US" dirty="0"/>
              <a:t> </a:t>
            </a:r>
            <a:r>
              <a:rPr lang="en-US" altLang="zh-CN" dirty="0"/>
              <a:t>Po-</a:t>
            </a:r>
            <a:r>
              <a:rPr lang="en-US" altLang="zh-CN" dirty="0" err="1"/>
              <a:t>Hsun</a:t>
            </a:r>
            <a:r>
              <a:rPr lang="zh-CN" altLang="en-US" dirty="0"/>
              <a:t> </a:t>
            </a:r>
            <a:r>
              <a:rPr lang="en-US" altLang="zh-CN" dirty="0"/>
              <a:t>Chen,</a:t>
            </a:r>
          </a:p>
          <a:p>
            <a:r>
              <a:rPr lang="en-US" altLang="zh-CN" dirty="0" err="1"/>
              <a:t>Hao</a:t>
            </a:r>
            <a:r>
              <a:rPr lang="en-US" altLang="zh-CN" dirty="0"/>
              <a:t>-Wei</a:t>
            </a:r>
            <a:r>
              <a:rPr lang="zh-CN" altLang="en-US" dirty="0"/>
              <a:t> </a:t>
            </a:r>
            <a:r>
              <a:rPr lang="en-US" altLang="zh-CN" dirty="0"/>
              <a:t>Chen,</a:t>
            </a:r>
            <a:r>
              <a:rPr lang="zh-CN" altLang="en-US" dirty="0"/>
              <a:t> </a:t>
            </a:r>
            <a:r>
              <a:rPr lang="en-US" altLang="zh-CN" dirty="0"/>
              <a:t>Chao</a:t>
            </a:r>
            <a:r>
              <a:rPr lang="zh-CN" altLang="en-US" dirty="0"/>
              <a:t> </a:t>
            </a:r>
            <a:r>
              <a:rPr lang="en-US" altLang="zh-CN" dirty="0"/>
              <a:t>Shu</a:t>
            </a:r>
          </a:p>
          <a:p>
            <a:r>
              <a:rPr lang="en-US" altLang="zh-CN" dirty="0"/>
              <a:t>Department</a:t>
            </a:r>
            <a:r>
              <a:rPr lang="zh-CN" altLang="en-US" dirty="0"/>
              <a:t> </a:t>
            </a:r>
            <a:r>
              <a:rPr lang="en-US" altLang="zh-CN" dirty="0"/>
              <a:t>of</a:t>
            </a:r>
            <a:r>
              <a:rPr lang="zh-CN" altLang="en-US" dirty="0"/>
              <a:t> </a:t>
            </a:r>
            <a:r>
              <a:rPr lang="en-US" altLang="zh-CN" dirty="0"/>
              <a:t>Computer</a:t>
            </a:r>
            <a:r>
              <a:rPr lang="zh-CN" altLang="en-US" dirty="0"/>
              <a:t> </a:t>
            </a:r>
            <a:r>
              <a:rPr lang="en-US" altLang="zh-CN" dirty="0"/>
              <a:t>Science</a:t>
            </a:r>
          </a:p>
          <a:p>
            <a:r>
              <a:rPr lang="en-US" altLang="zh-CN" dirty="0"/>
              <a:t>2017.10.30</a:t>
            </a:r>
          </a:p>
          <a:p>
            <a:endParaRPr kumimoji="1" lang="zh-CN" altLang="en-US" dirty="0"/>
          </a:p>
        </p:txBody>
      </p:sp>
    </p:spTree>
    <p:extLst>
      <p:ext uri="{BB962C8B-B14F-4D97-AF65-F5344CB8AC3E}">
        <p14:creationId xmlns:p14="http://schemas.microsoft.com/office/powerpoint/2010/main" val="1823016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7375" r="455"/>
          <a:stretch/>
        </p:blipFill>
        <p:spPr>
          <a:xfrm>
            <a:off x="-330550" y="1224793"/>
            <a:ext cx="8402011" cy="4146003"/>
          </a:xfrm>
        </p:spPr>
      </p:pic>
      <p:sp>
        <p:nvSpPr>
          <p:cNvPr id="3" name="文本占位符 2"/>
          <p:cNvSpPr>
            <a:spLocks noGrp="1"/>
          </p:cNvSpPr>
          <p:nvPr>
            <p:ph type="body" sz="quarter" idx="28"/>
          </p:nvPr>
        </p:nvSpPr>
        <p:spPr/>
        <p:txBody>
          <a:bodyPr/>
          <a:lstStyle/>
          <a:p>
            <a:endParaRPr kumimoji="1" lang="zh-CN" altLang="en-US"/>
          </a:p>
        </p:txBody>
      </p:sp>
      <p:sp>
        <p:nvSpPr>
          <p:cNvPr id="4" name="幻灯片编号占位符 3"/>
          <p:cNvSpPr>
            <a:spLocks noGrp="1"/>
          </p:cNvSpPr>
          <p:nvPr>
            <p:ph type="sldNum" sz="quarter" idx="29"/>
          </p:nvPr>
        </p:nvSpPr>
        <p:spPr/>
        <p:txBody>
          <a:bodyPr/>
          <a:lstStyle/>
          <a:p>
            <a:fld id="{12342C3A-DD85-7843-B416-BD52AB030D59}" type="slidenum">
              <a:rPr lang="en-US" smtClean="0"/>
              <a:pPr/>
              <a:t>10</a:t>
            </a:fld>
            <a:endParaRPr lang="en-US" dirty="0"/>
          </a:p>
        </p:txBody>
      </p:sp>
      <p:sp>
        <p:nvSpPr>
          <p:cNvPr id="6" name="标题 5"/>
          <p:cNvSpPr>
            <a:spLocks noGrp="1"/>
          </p:cNvSpPr>
          <p:nvPr>
            <p:ph type="title"/>
          </p:nvPr>
        </p:nvSpPr>
        <p:spPr/>
        <p:txBody>
          <a:bodyPr/>
          <a:lstStyle/>
          <a:p>
            <a:pPr lvl="0"/>
            <a:r>
              <a:rPr lang="en-US" altLang="zh-CN" dirty="0"/>
              <a:t>How</a:t>
            </a:r>
            <a:r>
              <a:rPr lang="zh-CN" altLang="en-US" dirty="0"/>
              <a:t> </a:t>
            </a:r>
            <a:r>
              <a:rPr lang="en-US" altLang="zh-CN" dirty="0"/>
              <a:t>to</a:t>
            </a:r>
            <a:r>
              <a:rPr lang="zh-CN" altLang="en-US" dirty="0"/>
              <a:t> </a:t>
            </a:r>
            <a:r>
              <a:rPr lang="en-US" altLang="zh-CN" dirty="0"/>
              <a:t>filter</a:t>
            </a:r>
            <a:r>
              <a:rPr lang="zh-CN" altLang="en-US" dirty="0"/>
              <a:t> </a:t>
            </a:r>
            <a:r>
              <a:rPr lang="en-US" altLang="zh-CN" dirty="0"/>
              <a:t>and train the</a:t>
            </a:r>
            <a:r>
              <a:rPr lang="zh-CN" altLang="en-US" dirty="0"/>
              <a:t> </a:t>
            </a:r>
            <a:r>
              <a:rPr lang="en-US" altLang="zh-CN" dirty="0"/>
              <a:t>data?</a:t>
            </a:r>
            <a:r>
              <a:rPr lang="zh-CN" altLang="en-US" dirty="0"/>
              <a:t/>
            </a:r>
            <a:br>
              <a:rPr lang="zh-CN" altLang="en-US" dirty="0"/>
            </a:br>
            <a:endParaRPr kumimoji="1" lang="zh-CN" altLang="en-US" dirty="0"/>
          </a:p>
        </p:txBody>
      </p:sp>
    </p:spTree>
    <p:extLst>
      <p:ext uri="{BB962C8B-B14F-4D97-AF65-F5344CB8AC3E}">
        <p14:creationId xmlns:p14="http://schemas.microsoft.com/office/powerpoint/2010/main" val="1434314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smtClean="0"/>
              <a:t>Modeling </a:t>
            </a:r>
            <a:r>
              <a:rPr lang="en-US" altLang="zh-CN" dirty="0"/>
              <a:t>Phase </a:t>
            </a:r>
            <a:endParaRPr lang="zh-CN" altLang="en-US" dirty="0"/>
          </a:p>
          <a:p>
            <a:endParaRPr kumimoji="1" lang="zh-CN" altLang="en-US" dirty="0"/>
          </a:p>
        </p:txBody>
      </p:sp>
    </p:spTree>
    <p:extLst>
      <p:ext uri="{BB962C8B-B14F-4D97-AF65-F5344CB8AC3E}">
        <p14:creationId xmlns:p14="http://schemas.microsoft.com/office/powerpoint/2010/main" val="561228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4672920" y="1471176"/>
            <a:ext cx="3774793" cy="1622808"/>
          </a:xfrm>
        </p:spPr>
      </p:pic>
      <p:pic>
        <p:nvPicPr>
          <p:cNvPr id="10" name="图片占位符 9"/>
          <p:cNvPicPr>
            <a:picLocks noGrp="1" noChangeAspect="1"/>
          </p:cNvPicPr>
          <p:nvPr>
            <p:ph type="pic" sz="quarter" idx="20"/>
          </p:nvPr>
        </p:nvPicPr>
        <p:blipFill>
          <a:blip r:embed="rId4">
            <a:extLst>
              <a:ext uri="{28A0092B-C50C-407E-A947-70E740481C1C}">
                <a14:useLocalDpi xmlns:a14="http://schemas.microsoft.com/office/drawing/2010/main" val="0"/>
              </a:ext>
            </a:extLst>
          </a:blip>
          <a:stretch>
            <a:fillRect/>
          </a:stretch>
        </p:blipFill>
        <p:spPr>
          <a:xfrm>
            <a:off x="6602135" y="3223715"/>
            <a:ext cx="2004969" cy="1377822"/>
          </a:xfrm>
        </p:spPr>
      </p:pic>
      <p:sp>
        <p:nvSpPr>
          <p:cNvPr id="6" name="幻灯片编号占位符 5"/>
          <p:cNvSpPr>
            <a:spLocks noGrp="1"/>
          </p:cNvSpPr>
          <p:nvPr>
            <p:ph type="sldNum" sz="quarter" idx="22"/>
          </p:nvPr>
        </p:nvSpPr>
        <p:spPr/>
        <p:txBody>
          <a:bodyPr/>
          <a:lstStyle/>
          <a:p>
            <a:fld id="{12342C3A-DD85-7843-B416-BD52AB030D59}" type="slidenum">
              <a:rPr lang="en-US" smtClean="0"/>
              <a:pPr/>
              <a:t>12</a:t>
            </a:fld>
            <a:endParaRPr lang="en-US" dirty="0"/>
          </a:p>
        </p:txBody>
      </p:sp>
      <p:sp>
        <p:nvSpPr>
          <p:cNvPr id="7" name="文本占位符 6"/>
          <p:cNvSpPr>
            <a:spLocks noGrp="1"/>
          </p:cNvSpPr>
          <p:nvPr>
            <p:ph type="body" sz="quarter" idx="12"/>
          </p:nvPr>
        </p:nvSpPr>
        <p:spPr/>
        <p:txBody>
          <a:bodyPr/>
          <a:lstStyle/>
          <a:p>
            <a:r>
              <a:rPr kumimoji="1" lang="en-US" altLang="zh-CN" dirty="0" smtClean="0"/>
              <a:t>Supervised</a:t>
            </a:r>
            <a:r>
              <a:rPr kumimoji="1" lang="zh-CN" altLang="en-US" dirty="0" smtClean="0"/>
              <a:t> </a:t>
            </a:r>
            <a:r>
              <a:rPr kumimoji="1" lang="en-US" altLang="zh-CN" dirty="0" smtClean="0"/>
              <a:t>Learning</a:t>
            </a:r>
            <a:r>
              <a:rPr kumimoji="1" lang="zh-CN" altLang="en-US" dirty="0" smtClean="0"/>
              <a:t> </a:t>
            </a:r>
            <a:r>
              <a:rPr kumimoji="1" lang="en-US" altLang="zh-CN" dirty="0" smtClean="0"/>
              <a:t>(classification)</a:t>
            </a:r>
          </a:p>
          <a:p>
            <a:r>
              <a:rPr kumimoji="1" lang="en-US" altLang="zh-CN" dirty="0" smtClean="0"/>
              <a:t>KNN,</a:t>
            </a:r>
            <a:r>
              <a:rPr kumimoji="1" lang="zh-CN" altLang="en-US" dirty="0" smtClean="0"/>
              <a:t> </a:t>
            </a:r>
            <a:r>
              <a:rPr kumimoji="1" lang="en-US" altLang="zh-CN" dirty="0" smtClean="0"/>
              <a:t>decision</a:t>
            </a:r>
            <a:r>
              <a:rPr kumimoji="1" lang="zh-CN" altLang="en-US" dirty="0" smtClean="0"/>
              <a:t> </a:t>
            </a:r>
            <a:r>
              <a:rPr kumimoji="1" lang="en-US" altLang="zh-CN" dirty="0" smtClean="0"/>
              <a:t>tree,</a:t>
            </a:r>
            <a:r>
              <a:rPr kumimoji="1" lang="zh-CN" altLang="en-US" dirty="0" smtClean="0"/>
              <a:t> </a:t>
            </a:r>
            <a:r>
              <a:rPr kumimoji="1" lang="en-US" altLang="zh-CN" dirty="0" smtClean="0"/>
              <a:t>Naïve</a:t>
            </a:r>
            <a:r>
              <a:rPr kumimoji="1" lang="zh-CN" altLang="en-US" dirty="0" smtClean="0"/>
              <a:t> </a:t>
            </a:r>
            <a:r>
              <a:rPr kumimoji="1" lang="en-US" altLang="zh-CN" dirty="0" smtClean="0"/>
              <a:t>Bayes,</a:t>
            </a:r>
            <a:r>
              <a:rPr kumimoji="1" lang="zh-CN" altLang="en-US" dirty="0" smtClean="0"/>
              <a:t> </a:t>
            </a:r>
            <a:r>
              <a:rPr kumimoji="1" lang="en-US" altLang="zh-CN" dirty="0" smtClean="0"/>
              <a:t>Neural</a:t>
            </a:r>
            <a:r>
              <a:rPr kumimoji="1" lang="zh-CN" altLang="en-US" dirty="0" smtClean="0"/>
              <a:t> </a:t>
            </a:r>
            <a:r>
              <a:rPr kumimoji="1" lang="en-US" altLang="zh-CN" dirty="0" smtClean="0"/>
              <a:t>Network</a:t>
            </a:r>
          </a:p>
          <a:p>
            <a:r>
              <a:rPr lang="en-US" altLang="zh-CN" dirty="0"/>
              <a:t>One of the </a:t>
            </a:r>
            <a:r>
              <a:rPr lang="en-US" altLang="zh-CN" dirty="0" smtClean="0"/>
              <a:t>advantages </a:t>
            </a:r>
            <a:r>
              <a:rPr lang="en-US" altLang="zh-CN" dirty="0"/>
              <a:t>of using neural networks is that they are quite robust with respect to noisy data </a:t>
            </a:r>
          </a:p>
          <a:p>
            <a:r>
              <a:rPr lang="en-US" altLang="zh-CN" b="1" dirty="0"/>
              <a:t>Noisy data</a:t>
            </a:r>
            <a:r>
              <a:rPr lang="en-US" altLang="zh-CN" dirty="0"/>
              <a:t> is data that is corrupted, or distorted, or has a low </a:t>
            </a:r>
            <a:r>
              <a:rPr lang="en-US" altLang="zh-CN" dirty="0" smtClean="0"/>
              <a:t>Signal-to-Noise</a:t>
            </a:r>
            <a:r>
              <a:rPr lang="zh-CN" altLang="en-US" dirty="0" smtClean="0"/>
              <a:t> </a:t>
            </a:r>
            <a:r>
              <a:rPr lang="en-US" altLang="zh-CN" dirty="0" smtClean="0"/>
              <a:t>Ratio.</a:t>
            </a:r>
            <a:r>
              <a:rPr lang="en-US" altLang="zh-CN" dirty="0"/>
              <a:t> </a:t>
            </a:r>
            <a:endParaRPr kumimoji="1" lang="en-US" altLang="zh-CN" dirty="0" smtClean="0"/>
          </a:p>
          <a:p>
            <a:endParaRPr kumimoji="1" lang="zh-CN" altLang="en-US" dirty="0"/>
          </a:p>
        </p:txBody>
      </p:sp>
      <p:sp>
        <p:nvSpPr>
          <p:cNvPr id="8" name="标题 7"/>
          <p:cNvSpPr>
            <a:spLocks noGrp="1"/>
          </p:cNvSpPr>
          <p:nvPr>
            <p:ph type="title"/>
          </p:nvPr>
        </p:nvSpPr>
        <p:spPr/>
        <p:txBody>
          <a:bodyPr/>
          <a:lstStyle/>
          <a:p>
            <a:r>
              <a:rPr kumimoji="1" lang="en-US" altLang="zh-CN" dirty="0" smtClean="0"/>
              <a:t>How</a:t>
            </a:r>
            <a:r>
              <a:rPr kumimoji="1" lang="zh-CN" altLang="en-US" dirty="0" smtClean="0"/>
              <a:t> </a:t>
            </a:r>
            <a:r>
              <a:rPr kumimoji="1" lang="en-US" altLang="zh-CN" dirty="0" smtClean="0"/>
              <a:t>do</a:t>
            </a:r>
            <a:r>
              <a:rPr kumimoji="1" lang="zh-CN" altLang="en-US" dirty="0" smtClean="0"/>
              <a:t> </a:t>
            </a:r>
            <a:r>
              <a:rPr kumimoji="1" lang="en-US" altLang="zh-CN" dirty="0" smtClean="0"/>
              <a:t>we</a:t>
            </a:r>
            <a:r>
              <a:rPr kumimoji="1" lang="zh-CN" altLang="en-US" dirty="0" smtClean="0"/>
              <a:t> </a:t>
            </a:r>
            <a:r>
              <a:rPr kumimoji="1" lang="en-US" altLang="zh-CN" dirty="0" smtClean="0"/>
              <a:t>choose</a:t>
            </a:r>
            <a:r>
              <a:rPr kumimoji="1" lang="zh-CN" altLang="en-US" dirty="0" smtClean="0"/>
              <a:t> </a:t>
            </a:r>
            <a:r>
              <a:rPr kumimoji="1" lang="en-US" altLang="zh-CN" dirty="0" smtClean="0"/>
              <a:t>the</a:t>
            </a:r>
            <a:r>
              <a:rPr kumimoji="1" lang="zh-CN" altLang="en-US" dirty="0" smtClean="0"/>
              <a:t> </a:t>
            </a:r>
            <a:r>
              <a:rPr kumimoji="1" lang="en-US" altLang="zh-CN" dirty="0" smtClean="0"/>
              <a:t>methodology</a:t>
            </a:r>
            <a:endParaRPr kumimoji="1" lang="zh-CN" altLang="en-US"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686" y="3218491"/>
            <a:ext cx="1867449" cy="1388271"/>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437" y="4859773"/>
            <a:ext cx="1830161" cy="975953"/>
          </a:xfrm>
          <a:prstGeom prst="rect">
            <a:avLst/>
          </a:prstGeom>
        </p:spPr>
      </p:pic>
    </p:spTree>
    <p:extLst>
      <p:ext uri="{BB962C8B-B14F-4D97-AF65-F5344CB8AC3E}">
        <p14:creationId xmlns:p14="http://schemas.microsoft.com/office/powerpoint/2010/main" val="2040266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4706476" y="2058405"/>
            <a:ext cx="3774793" cy="1622808"/>
          </a:xfrm>
        </p:spPr>
      </p:pic>
      <p:sp>
        <p:nvSpPr>
          <p:cNvPr id="6" name="幻灯片编号占位符 5"/>
          <p:cNvSpPr>
            <a:spLocks noGrp="1"/>
          </p:cNvSpPr>
          <p:nvPr>
            <p:ph type="sldNum" sz="quarter" idx="22"/>
          </p:nvPr>
        </p:nvSpPr>
        <p:spPr/>
        <p:txBody>
          <a:bodyPr/>
          <a:lstStyle/>
          <a:p>
            <a:fld id="{12342C3A-DD85-7843-B416-BD52AB030D59}" type="slidenum">
              <a:rPr lang="en-US" smtClean="0"/>
              <a:pPr/>
              <a:t>13</a:t>
            </a:fld>
            <a:endParaRPr lang="en-US" dirty="0"/>
          </a:p>
        </p:txBody>
      </p:sp>
      <p:sp>
        <p:nvSpPr>
          <p:cNvPr id="7" name="文本占位符 6"/>
          <p:cNvSpPr>
            <a:spLocks noGrp="1"/>
          </p:cNvSpPr>
          <p:nvPr>
            <p:ph type="body" sz="quarter" idx="12"/>
          </p:nvPr>
        </p:nvSpPr>
        <p:spPr/>
        <p:txBody>
          <a:bodyPr/>
          <a:lstStyle/>
          <a:p>
            <a:r>
              <a:rPr lang="en-US" altLang="zh-CN" sz="2300" dirty="0" err="1" smtClean="0"/>
              <a:t>net</a:t>
            </a:r>
            <a:r>
              <a:rPr lang="en-US" altLang="zh-CN" sz="2300" i="1" baseline="-25000" dirty="0" err="1" smtClean="0"/>
              <a:t>A</a:t>
            </a:r>
            <a:r>
              <a:rPr lang="en-US" altLang="zh-CN" sz="2300" i="1" dirty="0" smtClean="0"/>
              <a:t> </a:t>
            </a:r>
            <a:r>
              <a:rPr lang="en-US" altLang="zh-CN" sz="2300" dirty="0"/>
              <a:t>= </a:t>
            </a:r>
            <a:r>
              <a:rPr lang="en-US" altLang="zh-CN" sz="2300" i="1" dirty="0" err="1" smtClean="0"/>
              <a:t>W</a:t>
            </a:r>
            <a:r>
              <a:rPr lang="en-US" altLang="zh-CN" sz="2300" i="1" baseline="-25000" dirty="0" err="1" smtClean="0"/>
              <a:t>iA</a:t>
            </a:r>
            <a:r>
              <a:rPr lang="en-US" altLang="zh-CN" sz="2300" i="1" dirty="0" err="1" smtClean="0"/>
              <a:t>x</a:t>
            </a:r>
            <a:r>
              <a:rPr lang="en-US" altLang="zh-CN" sz="2300" i="1" baseline="-25000" dirty="0" err="1" smtClean="0"/>
              <a:t>iA</a:t>
            </a:r>
            <a:r>
              <a:rPr lang="en-US" altLang="zh-CN" sz="2300" i="1" dirty="0" smtClean="0"/>
              <a:t> </a:t>
            </a:r>
            <a:r>
              <a:rPr lang="en-US" altLang="zh-CN" sz="2300" dirty="0" smtClean="0"/>
              <a:t>=</a:t>
            </a:r>
            <a:r>
              <a:rPr lang="zh-CN" altLang="en-US" sz="2300" dirty="0" smtClean="0"/>
              <a:t> </a:t>
            </a:r>
            <a:r>
              <a:rPr lang="en-US" altLang="zh-CN" sz="2300" i="1" dirty="0" smtClean="0"/>
              <a:t>W</a:t>
            </a:r>
            <a:r>
              <a:rPr lang="en-US" altLang="zh-CN" sz="2300" baseline="-25000" dirty="0" smtClean="0"/>
              <a:t>0</a:t>
            </a:r>
            <a:r>
              <a:rPr lang="en-US" altLang="zh-CN" sz="2300" i="1" baseline="-25000" dirty="0" smtClean="0"/>
              <a:t>A</a:t>
            </a:r>
            <a:r>
              <a:rPr lang="en-US" altLang="zh-CN" sz="2300" dirty="0" smtClean="0"/>
              <a:t>(1</a:t>
            </a:r>
            <a:r>
              <a:rPr lang="en-US" altLang="zh-CN" sz="2300" dirty="0"/>
              <a:t>)+</a:t>
            </a:r>
            <a:r>
              <a:rPr lang="en-US" altLang="zh-CN" sz="2300" i="1" dirty="0"/>
              <a:t>W</a:t>
            </a:r>
            <a:r>
              <a:rPr lang="en-US" altLang="zh-CN" sz="2300" baseline="-25000" dirty="0"/>
              <a:t>1</a:t>
            </a:r>
            <a:r>
              <a:rPr lang="en-US" altLang="zh-CN" sz="2300" i="1" baseline="-25000" dirty="0"/>
              <a:t>A</a:t>
            </a:r>
            <a:r>
              <a:rPr lang="en-US" altLang="zh-CN" sz="2300" i="1" dirty="0"/>
              <a:t>x</a:t>
            </a:r>
            <a:r>
              <a:rPr lang="en-US" altLang="zh-CN" sz="2300" baseline="-25000" dirty="0"/>
              <a:t>1</a:t>
            </a:r>
            <a:r>
              <a:rPr lang="en-US" altLang="zh-CN" sz="2300" i="1" baseline="-25000" dirty="0"/>
              <a:t>A</a:t>
            </a:r>
            <a:r>
              <a:rPr lang="en-US" altLang="zh-CN" sz="2300" i="1" dirty="0"/>
              <a:t> </a:t>
            </a:r>
            <a:r>
              <a:rPr lang="en-US" altLang="zh-CN" sz="2300" dirty="0"/>
              <a:t>+</a:t>
            </a:r>
            <a:r>
              <a:rPr lang="en-US" altLang="zh-CN" sz="2300" i="1" dirty="0"/>
              <a:t>W</a:t>
            </a:r>
            <a:r>
              <a:rPr lang="en-US" altLang="zh-CN" sz="2300" baseline="-25000" dirty="0"/>
              <a:t>2</a:t>
            </a:r>
            <a:r>
              <a:rPr lang="en-US" altLang="zh-CN" sz="2300" i="1" baseline="-25000" dirty="0"/>
              <a:t>A</a:t>
            </a:r>
            <a:r>
              <a:rPr lang="en-US" altLang="zh-CN" sz="2300" i="1" dirty="0"/>
              <a:t>x</a:t>
            </a:r>
            <a:r>
              <a:rPr lang="en-US" altLang="zh-CN" sz="2300" baseline="-25000" dirty="0"/>
              <a:t>2</a:t>
            </a:r>
            <a:r>
              <a:rPr lang="en-US" altLang="zh-CN" sz="2300" i="1" baseline="-25000" dirty="0"/>
              <a:t>A</a:t>
            </a:r>
            <a:r>
              <a:rPr lang="en-US" altLang="zh-CN" sz="2300" i="1" dirty="0"/>
              <a:t> </a:t>
            </a:r>
            <a:r>
              <a:rPr lang="en-US" altLang="zh-CN" sz="2300" dirty="0"/>
              <a:t>+</a:t>
            </a:r>
            <a:r>
              <a:rPr lang="en-US" altLang="zh-CN" sz="2300" i="1" dirty="0"/>
              <a:t>W</a:t>
            </a:r>
            <a:r>
              <a:rPr lang="en-US" altLang="zh-CN" sz="2300" baseline="-25000" dirty="0"/>
              <a:t>3</a:t>
            </a:r>
            <a:r>
              <a:rPr lang="en-US" altLang="zh-CN" sz="2300" i="1" baseline="-25000" dirty="0"/>
              <a:t>A</a:t>
            </a:r>
            <a:r>
              <a:rPr lang="en-US" altLang="zh-CN" sz="2300" i="1" dirty="0"/>
              <a:t>x</a:t>
            </a:r>
            <a:r>
              <a:rPr lang="en-US" altLang="zh-CN" sz="2300" dirty="0"/>
              <a:t>3</a:t>
            </a:r>
            <a:r>
              <a:rPr lang="en-US" altLang="zh-CN" sz="2300" i="1" dirty="0"/>
              <a:t>A </a:t>
            </a:r>
            <a:r>
              <a:rPr lang="en-US" altLang="zh-CN" sz="2300" i="1" dirty="0" smtClean="0"/>
              <a:t>+</a:t>
            </a:r>
            <a:r>
              <a:rPr lang="zh-CN" altLang="en-US" sz="2300" i="1" dirty="0" smtClean="0"/>
              <a:t> </a:t>
            </a:r>
            <a:r>
              <a:rPr lang="is-IS" altLang="zh-CN" sz="2300" i="1" dirty="0" smtClean="0"/>
              <a:t>…</a:t>
            </a:r>
            <a:r>
              <a:rPr lang="zh-CN" altLang="en-US" sz="2300" i="1" dirty="0" smtClean="0"/>
              <a:t> </a:t>
            </a:r>
            <a:r>
              <a:rPr lang="en-US" altLang="zh-CN" sz="2300" i="1" dirty="0" smtClean="0"/>
              <a:t>+</a:t>
            </a:r>
            <a:r>
              <a:rPr lang="zh-CN" altLang="en-US" sz="2300" i="1" dirty="0" smtClean="0"/>
              <a:t> </a:t>
            </a:r>
            <a:r>
              <a:rPr lang="en-US" altLang="zh-CN" sz="2300" i="1" dirty="0" err="1" smtClean="0"/>
              <a:t>W</a:t>
            </a:r>
            <a:r>
              <a:rPr lang="en-US" altLang="zh-CN" sz="2300" i="1" baseline="-25000" dirty="0" err="1" smtClean="0"/>
              <a:t>iA</a:t>
            </a:r>
            <a:r>
              <a:rPr lang="en-US" altLang="zh-CN" sz="2300" i="1" dirty="0" err="1" smtClean="0"/>
              <a:t>x</a:t>
            </a:r>
            <a:r>
              <a:rPr lang="en-US" altLang="zh-CN" sz="2300" i="1" baseline="-25000" dirty="0" err="1" smtClean="0"/>
              <a:t>iA</a:t>
            </a:r>
            <a:r>
              <a:rPr lang="en-US" altLang="zh-CN" sz="2300" i="1" dirty="0" smtClean="0"/>
              <a:t> </a:t>
            </a:r>
            <a:endParaRPr lang="en-US" altLang="zh-CN" sz="2300" dirty="0"/>
          </a:p>
          <a:p>
            <a:r>
              <a:rPr lang="de-DE" altLang="zh-CN" sz="2300" i="1" dirty="0"/>
              <a:t>f </a:t>
            </a:r>
            <a:r>
              <a:rPr lang="de-DE" altLang="zh-CN" sz="2300" dirty="0"/>
              <a:t>(</a:t>
            </a:r>
            <a:r>
              <a:rPr lang="de-DE" altLang="zh-CN" sz="2300" dirty="0" err="1" smtClean="0"/>
              <a:t>net</a:t>
            </a:r>
            <a:r>
              <a:rPr lang="de-DE" altLang="zh-CN" sz="2300" i="1" baseline="-25000" dirty="0" err="1" smtClean="0"/>
              <a:t>B</a:t>
            </a:r>
            <a:r>
              <a:rPr lang="de-DE" altLang="zh-CN" sz="2300" dirty="0" smtClean="0"/>
              <a:t>) </a:t>
            </a:r>
            <a:r>
              <a:rPr lang="en-US" altLang="zh-CN" sz="2300" dirty="0" smtClean="0"/>
              <a:t>=</a:t>
            </a:r>
            <a:r>
              <a:rPr lang="zh-CN" altLang="en-US" sz="2300" dirty="0" smtClean="0"/>
              <a:t> </a:t>
            </a:r>
            <a:r>
              <a:rPr kumimoji="1" lang="en-US" altLang="zh-CN" sz="2300" dirty="0" smtClean="0"/>
              <a:t>Y</a:t>
            </a:r>
            <a:r>
              <a:rPr kumimoji="1" lang="zh-CN" altLang="en-US" sz="2300" dirty="0" smtClean="0"/>
              <a:t> </a:t>
            </a:r>
            <a:r>
              <a:rPr kumimoji="1" lang="en-US" altLang="zh-CN" sz="2300" dirty="0" smtClean="0"/>
              <a:t>=</a:t>
            </a:r>
            <a:r>
              <a:rPr kumimoji="1" lang="zh-CN" altLang="en-US" sz="2300" dirty="0" smtClean="0"/>
              <a:t> </a:t>
            </a:r>
            <a:r>
              <a:rPr kumimoji="1" lang="en-US" altLang="zh-CN" sz="2300" dirty="0" smtClean="0"/>
              <a:t>1/(1+e</a:t>
            </a:r>
            <a:r>
              <a:rPr kumimoji="1" lang="en-US" altLang="zh-CN" sz="2300" baseline="30000" dirty="0" smtClean="0"/>
              <a:t>-x</a:t>
            </a:r>
            <a:r>
              <a:rPr kumimoji="1" lang="en-US" altLang="zh-CN" sz="2300" dirty="0" smtClean="0"/>
              <a:t>)</a:t>
            </a:r>
          </a:p>
          <a:p>
            <a:r>
              <a:rPr kumimoji="1" lang="en-US" altLang="zh-CN" sz="2300" dirty="0" smtClean="0"/>
              <a:t>Train</a:t>
            </a:r>
            <a:r>
              <a:rPr kumimoji="1" lang="zh-CN" altLang="en-US" sz="2300" dirty="0" smtClean="0"/>
              <a:t> </a:t>
            </a:r>
            <a:r>
              <a:rPr kumimoji="1" lang="en-US" altLang="zh-CN" sz="2300" dirty="0" smtClean="0"/>
              <a:t>to</a:t>
            </a:r>
            <a:r>
              <a:rPr kumimoji="1" lang="zh-CN" altLang="en-US" sz="2300" dirty="0" smtClean="0"/>
              <a:t> </a:t>
            </a:r>
            <a:r>
              <a:rPr kumimoji="1" lang="en-US" altLang="zh-CN" sz="2300" dirty="0" smtClean="0"/>
              <a:t>get</a:t>
            </a:r>
            <a:r>
              <a:rPr kumimoji="1" lang="zh-CN" altLang="en-US" sz="2300" dirty="0" smtClean="0"/>
              <a:t> </a:t>
            </a:r>
            <a:r>
              <a:rPr kumimoji="1" lang="en-US" altLang="zh-CN" sz="2300" dirty="0" smtClean="0"/>
              <a:t>the</a:t>
            </a:r>
            <a:r>
              <a:rPr kumimoji="1" lang="zh-CN" altLang="en-US" sz="2300" dirty="0" smtClean="0"/>
              <a:t> </a:t>
            </a:r>
            <a:r>
              <a:rPr kumimoji="1" lang="en-US" altLang="zh-CN" sz="2300" dirty="0" smtClean="0"/>
              <a:t>most</a:t>
            </a:r>
            <a:r>
              <a:rPr kumimoji="1" lang="zh-CN" altLang="en-US" sz="2300" dirty="0" smtClean="0"/>
              <a:t> </a:t>
            </a:r>
            <a:r>
              <a:rPr kumimoji="1" lang="en-US" altLang="zh-CN" sz="2300" dirty="0" smtClean="0"/>
              <a:t>reasonable</a:t>
            </a:r>
            <a:r>
              <a:rPr kumimoji="1" lang="zh-CN" altLang="en-US" sz="2300" dirty="0" smtClean="0"/>
              <a:t> </a:t>
            </a:r>
            <a:r>
              <a:rPr lang="en-US" altLang="zh-CN" sz="2300" dirty="0"/>
              <a:t>thresholds </a:t>
            </a:r>
            <a:r>
              <a:rPr lang="en-US" altLang="zh-CN" sz="2300" dirty="0" smtClean="0"/>
              <a:t>and</a:t>
            </a:r>
            <a:r>
              <a:rPr lang="zh-CN" altLang="en-US" sz="2300" dirty="0" smtClean="0"/>
              <a:t> </a:t>
            </a:r>
            <a:r>
              <a:rPr lang="en-US" altLang="zh-CN" sz="2300" dirty="0" smtClean="0"/>
              <a:t>weight</a:t>
            </a:r>
            <a:r>
              <a:rPr kumimoji="1" lang="zh-CN" altLang="en-US" sz="2300" dirty="0" smtClean="0"/>
              <a:t> </a:t>
            </a:r>
            <a:endParaRPr kumimoji="1" lang="en-US" altLang="zh-CN" sz="2300" dirty="0" smtClean="0"/>
          </a:p>
          <a:p>
            <a:endParaRPr kumimoji="1" lang="en-US" altLang="zh-CN" dirty="0" smtClean="0"/>
          </a:p>
          <a:p>
            <a:endParaRPr kumimoji="1" lang="en-US" altLang="zh-CN" dirty="0" smtClean="0"/>
          </a:p>
          <a:p>
            <a:endParaRPr kumimoji="1" lang="zh-CN" altLang="en-US" dirty="0"/>
          </a:p>
        </p:txBody>
      </p:sp>
      <p:sp>
        <p:nvSpPr>
          <p:cNvPr id="8" name="标题 7"/>
          <p:cNvSpPr>
            <a:spLocks noGrp="1"/>
          </p:cNvSpPr>
          <p:nvPr>
            <p:ph type="title"/>
          </p:nvPr>
        </p:nvSpPr>
        <p:spPr/>
        <p:txBody>
          <a:bodyPr/>
          <a:lstStyle/>
          <a:p>
            <a:r>
              <a:rPr kumimoji="1" lang="en-US" altLang="zh-CN" dirty="0" smtClean="0"/>
              <a:t>How</a:t>
            </a:r>
            <a:r>
              <a:rPr kumimoji="1" lang="zh-CN" altLang="en-US" dirty="0" smtClean="0"/>
              <a:t> </a:t>
            </a:r>
            <a:r>
              <a:rPr kumimoji="1" lang="en-US" altLang="zh-CN" dirty="0" smtClean="0"/>
              <a:t>do</a:t>
            </a:r>
            <a:r>
              <a:rPr kumimoji="1" lang="zh-CN" altLang="en-US" dirty="0" smtClean="0"/>
              <a:t> </a:t>
            </a:r>
            <a:r>
              <a:rPr kumimoji="1" lang="en-US" altLang="zh-CN" dirty="0" smtClean="0"/>
              <a:t>we</a:t>
            </a:r>
            <a:r>
              <a:rPr kumimoji="1" lang="zh-CN" altLang="en-US" dirty="0" smtClean="0"/>
              <a:t> </a:t>
            </a:r>
            <a:r>
              <a:rPr kumimoji="1" lang="en-US" altLang="zh-CN" dirty="0" smtClean="0"/>
              <a:t>train</a:t>
            </a:r>
            <a:r>
              <a:rPr kumimoji="1" lang="zh-CN" altLang="en-US" dirty="0" smtClean="0"/>
              <a:t> </a:t>
            </a:r>
            <a:r>
              <a:rPr kumimoji="1" lang="en-US" altLang="zh-CN" dirty="0" smtClean="0"/>
              <a:t>the</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cxnSp>
        <p:nvCxnSpPr>
          <p:cNvPr id="4" name="直线箭头连接符 3"/>
          <p:cNvCxnSpPr/>
          <p:nvPr/>
        </p:nvCxnSpPr>
        <p:spPr>
          <a:xfrm>
            <a:off x="5167618" y="1753299"/>
            <a:ext cx="184558" cy="662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p:nvPr/>
        </p:nvCxnSpPr>
        <p:spPr>
          <a:xfrm flipV="1">
            <a:off x="4949505" y="2869809"/>
            <a:ext cx="402671" cy="81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椭圆 14"/>
          <p:cNvSpPr/>
          <p:nvPr/>
        </p:nvSpPr>
        <p:spPr>
          <a:xfrm>
            <a:off x="4794871" y="1375804"/>
            <a:ext cx="703040" cy="3693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816098" y="1383967"/>
            <a:ext cx="703040" cy="369332"/>
          </a:xfrm>
          <a:prstGeom prst="rect">
            <a:avLst/>
          </a:prstGeom>
          <a:noFill/>
        </p:spPr>
        <p:txBody>
          <a:bodyPr wrap="square" rtlCol="0">
            <a:spAutoFit/>
          </a:bodyPr>
          <a:lstStyle/>
          <a:p>
            <a:r>
              <a:rPr kumimoji="1" lang="en-US" altLang="zh-CN" sz="900" dirty="0" err="1"/>
              <a:t>t</a:t>
            </a:r>
            <a:r>
              <a:rPr kumimoji="1" lang="en-US" altLang="zh-CN" sz="900" dirty="0" err="1" smtClean="0"/>
              <a:t>fidf</a:t>
            </a:r>
            <a:r>
              <a:rPr kumimoji="1" lang="zh-CN" altLang="en-US" sz="900" dirty="0" smtClean="0"/>
              <a:t> </a:t>
            </a:r>
            <a:r>
              <a:rPr kumimoji="1" lang="en-US" altLang="zh-CN" sz="900" dirty="0" smtClean="0"/>
              <a:t>of</a:t>
            </a:r>
            <a:r>
              <a:rPr kumimoji="1" lang="zh-CN" altLang="en-US" sz="900" dirty="0" smtClean="0"/>
              <a:t> </a:t>
            </a:r>
            <a:r>
              <a:rPr kumimoji="1" lang="en-US" altLang="zh-CN" sz="900" dirty="0" smtClean="0"/>
              <a:t>Keyword</a:t>
            </a:r>
            <a:r>
              <a:rPr kumimoji="1" lang="zh-CN" altLang="en-US" sz="900" dirty="0" smtClean="0"/>
              <a:t> </a:t>
            </a:r>
            <a:r>
              <a:rPr kumimoji="1" lang="en-US" altLang="zh-CN" sz="900" dirty="0"/>
              <a:t>A</a:t>
            </a:r>
            <a:endParaRPr kumimoji="1" lang="zh-CN" altLang="en-US" sz="900" dirty="0"/>
          </a:p>
        </p:txBody>
      </p:sp>
      <p:sp>
        <p:nvSpPr>
          <p:cNvPr id="16" name="椭圆 15"/>
          <p:cNvSpPr/>
          <p:nvPr/>
        </p:nvSpPr>
        <p:spPr>
          <a:xfrm>
            <a:off x="4576758" y="3673050"/>
            <a:ext cx="703040" cy="3693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4597985" y="3681213"/>
            <a:ext cx="703040" cy="369332"/>
          </a:xfrm>
          <a:prstGeom prst="rect">
            <a:avLst/>
          </a:prstGeom>
          <a:noFill/>
        </p:spPr>
        <p:txBody>
          <a:bodyPr wrap="square" rtlCol="0">
            <a:spAutoFit/>
          </a:bodyPr>
          <a:lstStyle/>
          <a:p>
            <a:r>
              <a:rPr kumimoji="1" lang="en-US" altLang="zh-CN" sz="900" dirty="0" err="1"/>
              <a:t>t</a:t>
            </a:r>
            <a:r>
              <a:rPr kumimoji="1" lang="en-US" altLang="zh-CN" sz="900" dirty="0" err="1" smtClean="0"/>
              <a:t>fidf</a:t>
            </a:r>
            <a:r>
              <a:rPr kumimoji="1" lang="zh-CN" altLang="en-US" sz="900" dirty="0" smtClean="0"/>
              <a:t> </a:t>
            </a:r>
            <a:r>
              <a:rPr kumimoji="1" lang="en-US" altLang="zh-CN" sz="900" dirty="0" smtClean="0"/>
              <a:t>of</a:t>
            </a:r>
            <a:r>
              <a:rPr kumimoji="1" lang="zh-CN" altLang="en-US" sz="900" dirty="0" smtClean="0"/>
              <a:t> </a:t>
            </a:r>
            <a:r>
              <a:rPr kumimoji="1" lang="en-US" altLang="zh-CN" sz="900" dirty="0" smtClean="0"/>
              <a:t>Keyword</a:t>
            </a:r>
            <a:r>
              <a:rPr kumimoji="1" lang="zh-CN" altLang="en-US" sz="900" dirty="0" smtClean="0"/>
              <a:t> </a:t>
            </a:r>
            <a:r>
              <a:rPr kumimoji="1" lang="en-US" altLang="zh-CN" sz="900" dirty="0"/>
              <a:t>B</a:t>
            </a:r>
            <a:endParaRPr kumimoji="1" lang="zh-CN" altLang="en-US" sz="900" dirty="0"/>
          </a:p>
        </p:txBody>
      </p:sp>
      <p:cxnSp>
        <p:nvCxnSpPr>
          <p:cNvPr id="19" name="直线箭头连接符 18"/>
          <p:cNvCxnSpPr/>
          <p:nvPr/>
        </p:nvCxnSpPr>
        <p:spPr>
          <a:xfrm flipH="1">
            <a:off x="5876903" y="1727040"/>
            <a:ext cx="209724" cy="662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5497911" y="1519310"/>
            <a:ext cx="2242922" cy="2299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5540365" y="1523391"/>
            <a:ext cx="2242922" cy="230832"/>
          </a:xfrm>
          <a:prstGeom prst="rect">
            <a:avLst/>
          </a:prstGeom>
          <a:noFill/>
        </p:spPr>
        <p:txBody>
          <a:bodyPr wrap="none" rtlCol="0">
            <a:spAutoFit/>
          </a:bodyPr>
          <a:lstStyle/>
          <a:p>
            <a:r>
              <a:rPr kumimoji="1" lang="en-US" altLang="zh-CN" sz="900" dirty="0" smtClean="0"/>
              <a:t>Randomly</a:t>
            </a:r>
            <a:r>
              <a:rPr kumimoji="1" lang="zh-CN" altLang="en-US" sz="900" dirty="0" smtClean="0"/>
              <a:t> </a:t>
            </a:r>
            <a:r>
              <a:rPr kumimoji="1" lang="en-US" altLang="zh-CN" sz="900" dirty="0" smtClean="0"/>
              <a:t>initialize</a:t>
            </a:r>
            <a:r>
              <a:rPr kumimoji="1" lang="zh-CN" altLang="en-US" sz="900" dirty="0" smtClean="0"/>
              <a:t> </a:t>
            </a:r>
            <a:r>
              <a:rPr kumimoji="1" lang="en-US" altLang="zh-CN" sz="900" dirty="0" smtClean="0"/>
              <a:t>W</a:t>
            </a:r>
            <a:r>
              <a:rPr kumimoji="1" lang="en-US" altLang="zh-CN" sz="900" baseline="-25000" dirty="0" smtClean="0"/>
              <a:t>i</a:t>
            </a:r>
            <a:r>
              <a:rPr kumimoji="1" lang="en-US" altLang="zh-CN" sz="900" dirty="0" smtClean="0"/>
              <a:t>,</a:t>
            </a:r>
            <a:r>
              <a:rPr kumimoji="1" lang="zh-CN" altLang="en-US" sz="900" dirty="0" smtClean="0"/>
              <a:t> </a:t>
            </a:r>
            <a:r>
              <a:rPr kumimoji="1" lang="en-US" altLang="zh-CN" sz="900" dirty="0" smtClean="0"/>
              <a:t>waiting</a:t>
            </a:r>
            <a:r>
              <a:rPr kumimoji="1" lang="zh-CN" altLang="en-US" sz="900" dirty="0" smtClean="0"/>
              <a:t> </a:t>
            </a:r>
            <a:r>
              <a:rPr kumimoji="1" lang="en-US" altLang="zh-CN" sz="900" dirty="0" smtClean="0"/>
              <a:t>for</a:t>
            </a:r>
            <a:r>
              <a:rPr kumimoji="1" lang="zh-CN" altLang="en-US" sz="900" dirty="0" smtClean="0"/>
              <a:t> </a:t>
            </a:r>
            <a:r>
              <a:rPr kumimoji="1" lang="en-US" altLang="zh-CN" sz="900" dirty="0" err="1" smtClean="0"/>
              <a:t>trainning</a:t>
            </a:r>
            <a:endParaRPr kumimoji="1" lang="en-US" altLang="zh-CN" sz="900" dirty="0"/>
          </a:p>
        </p:txBody>
      </p:sp>
      <p:cxnSp>
        <p:nvCxnSpPr>
          <p:cNvPr id="23" name="直线箭头连接符 22"/>
          <p:cNvCxnSpPr>
            <a:stCxn id="29" idx="0"/>
          </p:cNvCxnSpPr>
          <p:nvPr/>
        </p:nvCxnSpPr>
        <p:spPr>
          <a:xfrm flipH="1" flipV="1">
            <a:off x="7977930" y="2969703"/>
            <a:ext cx="230582" cy="327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椭圆 28"/>
          <p:cNvSpPr/>
          <p:nvPr/>
        </p:nvSpPr>
        <p:spPr>
          <a:xfrm>
            <a:off x="7935755" y="3296920"/>
            <a:ext cx="545514" cy="2865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7977930" y="3325762"/>
            <a:ext cx="703040" cy="230832"/>
          </a:xfrm>
          <a:prstGeom prst="rect">
            <a:avLst/>
          </a:prstGeom>
          <a:noFill/>
        </p:spPr>
        <p:txBody>
          <a:bodyPr wrap="square" rtlCol="0">
            <a:spAutoFit/>
          </a:bodyPr>
          <a:lstStyle/>
          <a:p>
            <a:r>
              <a:rPr kumimoji="1" lang="en-US" altLang="zh-CN" sz="900" smtClean="0"/>
              <a:t>labels</a:t>
            </a:r>
            <a:endParaRPr kumimoji="1" lang="zh-CN" altLang="en-US" sz="900" dirty="0"/>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382" y="4253218"/>
            <a:ext cx="3844396" cy="1730925"/>
          </a:xfrm>
          <a:prstGeom prst="rect">
            <a:avLst/>
          </a:prstGeom>
        </p:spPr>
      </p:pic>
      <p:cxnSp>
        <p:nvCxnSpPr>
          <p:cNvPr id="33" name="直线箭头连接符 32"/>
          <p:cNvCxnSpPr>
            <a:stCxn id="29" idx="4"/>
          </p:cNvCxnSpPr>
          <p:nvPr/>
        </p:nvCxnSpPr>
        <p:spPr>
          <a:xfrm flipH="1">
            <a:off x="7306811" y="3583498"/>
            <a:ext cx="901701" cy="1551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063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22"/>
          </p:nvPr>
        </p:nvSpPr>
        <p:spPr/>
        <p:txBody>
          <a:bodyPr/>
          <a:lstStyle/>
          <a:p>
            <a:fld id="{12342C3A-DD85-7843-B416-BD52AB030D59}" type="slidenum">
              <a:rPr lang="en-US" smtClean="0"/>
              <a:pPr/>
              <a:t>14</a:t>
            </a:fld>
            <a:endParaRPr lang="en-US" dirty="0"/>
          </a:p>
        </p:txBody>
      </p:sp>
      <p:sp>
        <p:nvSpPr>
          <p:cNvPr id="7" name="文本占位符 6"/>
          <p:cNvSpPr>
            <a:spLocks noGrp="1"/>
          </p:cNvSpPr>
          <p:nvPr>
            <p:ph type="body" sz="quarter" idx="12"/>
          </p:nvPr>
        </p:nvSpPr>
        <p:spPr/>
        <p:txBody>
          <a:bodyPr/>
          <a:lstStyle/>
          <a:p>
            <a:endParaRPr kumimoji="1" lang="en-US" altLang="zh-CN" dirty="0" smtClean="0"/>
          </a:p>
          <a:p>
            <a:endParaRPr kumimoji="1" lang="en-US" altLang="zh-CN" dirty="0" smtClean="0"/>
          </a:p>
          <a:p>
            <a:endParaRPr kumimoji="1" lang="zh-CN" altLang="en-US" dirty="0"/>
          </a:p>
        </p:txBody>
      </p:sp>
      <p:sp>
        <p:nvSpPr>
          <p:cNvPr id="8" name="标题 7"/>
          <p:cNvSpPr>
            <a:spLocks noGrp="1"/>
          </p:cNvSpPr>
          <p:nvPr>
            <p:ph type="title"/>
          </p:nvPr>
        </p:nvSpPr>
        <p:spPr/>
        <p:txBody>
          <a:bodyPr/>
          <a:lstStyle/>
          <a:p>
            <a:r>
              <a:rPr kumimoji="1" lang="en-US" altLang="zh-CN" dirty="0"/>
              <a:t>I</a:t>
            </a:r>
            <a:r>
              <a:rPr kumimoji="1" lang="en-US" altLang="zh-CN" dirty="0" smtClean="0"/>
              <a:t>mplement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 </a:t>
            </a:r>
            <a:r>
              <a:rPr kumimoji="1" lang="en-US" altLang="zh-CN" dirty="0" smtClean="0"/>
              <a:t>in</a:t>
            </a:r>
            <a:r>
              <a:rPr kumimoji="1" lang="zh-CN" altLang="en-US" dirty="0" smtClean="0"/>
              <a:t> </a:t>
            </a:r>
            <a:r>
              <a:rPr kumimoji="1" lang="en-US" altLang="zh-CN" dirty="0" smtClean="0"/>
              <a:t>python</a:t>
            </a:r>
            <a:endParaRPr kumimoji="1" lang="zh-CN" altLang="en-US" dirty="0"/>
          </a:p>
        </p:txBody>
      </p:sp>
      <p:pic>
        <p:nvPicPr>
          <p:cNvPr id="3" name="图片 2"/>
          <p:cNvPicPr>
            <a:picLocks noChangeAspect="1"/>
          </p:cNvPicPr>
          <p:nvPr/>
        </p:nvPicPr>
        <p:blipFill>
          <a:blip r:embed="rId3"/>
          <a:stretch>
            <a:fillRect/>
          </a:stretch>
        </p:blipFill>
        <p:spPr>
          <a:xfrm>
            <a:off x="5050720" y="3078643"/>
            <a:ext cx="3495631" cy="3015250"/>
          </a:xfrm>
          <a:prstGeom prst="rect">
            <a:avLst/>
          </a:prstGeom>
        </p:spPr>
      </p:pic>
      <p:pic>
        <p:nvPicPr>
          <p:cNvPr id="10" name="图片 9"/>
          <p:cNvPicPr>
            <a:picLocks noChangeAspect="1"/>
          </p:cNvPicPr>
          <p:nvPr/>
        </p:nvPicPr>
        <p:blipFill>
          <a:blip r:embed="rId4"/>
          <a:stretch>
            <a:fillRect/>
          </a:stretch>
        </p:blipFill>
        <p:spPr>
          <a:xfrm>
            <a:off x="4617455" y="1101086"/>
            <a:ext cx="4039692" cy="1830686"/>
          </a:xfrm>
          <a:prstGeom prst="rect">
            <a:avLst/>
          </a:prstGeom>
        </p:spPr>
      </p:pic>
      <p:sp>
        <p:nvSpPr>
          <p:cNvPr id="11" name="文本框 10"/>
          <p:cNvSpPr txBox="1"/>
          <p:nvPr/>
        </p:nvSpPr>
        <p:spPr>
          <a:xfrm>
            <a:off x="227013" y="1101086"/>
            <a:ext cx="3962850" cy="2862322"/>
          </a:xfrm>
          <a:prstGeom prst="rect">
            <a:avLst/>
          </a:prstGeom>
          <a:noFill/>
        </p:spPr>
        <p:txBody>
          <a:bodyPr wrap="square" rtlCol="0">
            <a:spAutoFit/>
          </a:bodyPr>
          <a:lstStyle/>
          <a:p>
            <a:pPr marL="285750" indent="-285750">
              <a:buFont typeface="Arial" charset="0"/>
              <a:buChar char="•"/>
            </a:pPr>
            <a:r>
              <a:rPr kumimoji="1" lang="en-US" altLang="zh-CN" dirty="0" smtClean="0"/>
              <a:t>Use</a:t>
            </a:r>
            <a:r>
              <a:rPr kumimoji="1" lang="zh-CN" altLang="en-US" dirty="0" smtClean="0"/>
              <a:t> </a:t>
            </a:r>
            <a:r>
              <a:rPr kumimoji="1" lang="en-US" altLang="zh-CN" dirty="0" smtClean="0"/>
              <a:t>a</a:t>
            </a:r>
            <a:r>
              <a:rPr kumimoji="1" lang="zh-CN" altLang="en-US" dirty="0" smtClean="0"/>
              <a:t> </a:t>
            </a:r>
            <a:r>
              <a:rPr kumimoji="1" lang="en-US" altLang="zh-CN" dirty="0" smtClean="0"/>
              <a:t>python</a:t>
            </a:r>
            <a:r>
              <a:rPr kumimoji="1" lang="zh-CN" altLang="en-US" dirty="0" smtClean="0"/>
              <a:t> </a:t>
            </a:r>
            <a:r>
              <a:rPr kumimoji="1" lang="en-US" altLang="zh-CN" dirty="0" smtClean="0"/>
              <a:t>library</a:t>
            </a:r>
            <a:r>
              <a:rPr kumimoji="1" lang="zh-CN" altLang="en-US" dirty="0" smtClean="0"/>
              <a:t> </a:t>
            </a:r>
            <a:r>
              <a:rPr kumimoji="1" lang="en-US" altLang="zh-CN" dirty="0" smtClean="0"/>
              <a:t>such</a:t>
            </a:r>
            <a:r>
              <a:rPr kumimoji="1" lang="zh-CN" altLang="en-US" dirty="0" smtClean="0"/>
              <a:t> </a:t>
            </a:r>
            <a:r>
              <a:rPr kumimoji="1" lang="en-US" altLang="zh-CN" dirty="0" smtClean="0"/>
              <a:t>as</a:t>
            </a:r>
            <a:r>
              <a:rPr kumimoji="1" lang="zh-CN" altLang="en-US" dirty="0" smtClean="0"/>
              <a:t> </a:t>
            </a:r>
            <a:r>
              <a:rPr kumimoji="1" lang="en-US" altLang="zh-CN" dirty="0" err="1" smtClean="0"/>
              <a:t>PyBrain</a:t>
            </a:r>
            <a:r>
              <a:rPr kumimoji="1" lang="zh-CN" altLang="en-US" dirty="0" smtClean="0"/>
              <a:t> </a:t>
            </a:r>
            <a:r>
              <a:rPr kumimoji="1" lang="en-US" altLang="zh-CN" dirty="0" smtClean="0"/>
              <a:t>to</a:t>
            </a:r>
            <a:r>
              <a:rPr kumimoji="1" lang="zh-CN" altLang="en-US" dirty="0" smtClean="0"/>
              <a:t> </a:t>
            </a:r>
            <a:r>
              <a:rPr kumimoji="1" lang="en-US" altLang="zh-CN" dirty="0" smtClean="0"/>
              <a:t>build</a:t>
            </a:r>
            <a:r>
              <a:rPr kumimoji="1" lang="zh-CN" altLang="en-US" dirty="0" smtClean="0"/>
              <a:t> </a:t>
            </a:r>
            <a:r>
              <a:rPr kumimoji="1" lang="en-US" altLang="zh-CN" dirty="0" smtClean="0"/>
              <a:t>a</a:t>
            </a:r>
            <a:r>
              <a:rPr kumimoji="1" lang="zh-CN" altLang="en-US" dirty="0" smtClean="0"/>
              <a:t> </a:t>
            </a:r>
            <a:r>
              <a:rPr kumimoji="1" lang="en-US" altLang="zh-CN" dirty="0" smtClean="0"/>
              <a:t>neural</a:t>
            </a:r>
            <a:r>
              <a:rPr kumimoji="1" lang="zh-CN" altLang="en-US" dirty="0" smtClean="0"/>
              <a:t> </a:t>
            </a:r>
            <a:r>
              <a:rPr kumimoji="1" lang="en-US" altLang="zh-CN" dirty="0" smtClean="0"/>
              <a:t>network.</a:t>
            </a:r>
          </a:p>
          <a:p>
            <a:pPr marL="285750" indent="-285750">
              <a:buFont typeface="Arial" charset="0"/>
              <a:buChar char="•"/>
            </a:pPr>
            <a:r>
              <a:rPr kumimoji="1" lang="en-US" altLang="zh-CN" dirty="0" smtClean="0"/>
              <a:t>Train</a:t>
            </a:r>
            <a:r>
              <a:rPr kumimoji="1" lang="zh-CN" altLang="en-US" dirty="0" smtClean="0"/>
              <a:t> </a:t>
            </a:r>
            <a:r>
              <a:rPr kumimoji="1" lang="en-US" altLang="zh-CN" dirty="0" smtClean="0"/>
              <a:t>the</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get</a:t>
            </a:r>
            <a:r>
              <a:rPr kumimoji="1" lang="zh-CN" altLang="en-US" dirty="0" smtClean="0"/>
              <a:t> </a:t>
            </a:r>
            <a:r>
              <a:rPr kumimoji="1" lang="en-US" altLang="zh-CN" dirty="0" smtClean="0"/>
              <a:t>the</a:t>
            </a:r>
            <a:r>
              <a:rPr kumimoji="1" lang="zh-CN" altLang="en-US" dirty="0" smtClean="0"/>
              <a:t> </a:t>
            </a:r>
            <a:r>
              <a:rPr kumimoji="1" lang="en-US" altLang="zh-CN" dirty="0" smtClean="0"/>
              <a:t>suitable</a:t>
            </a:r>
            <a:r>
              <a:rPr kumimoji="1" lang="zh-CN" altLang="en-US" dirty="0" smtClean="0"/>
              <a:t> </a:t>
            </a:r>
            <a:r>
              <a:rPr kumimoji="1" lang="en-US" altLang="zh-CN" dirty="0" smtClean="0"/>
              <a:t>Weight</a:t>
            </a:r>
            <a:r>
              <a:rPr kumimoji="1" lang="zh-CN" altLang="en-US" dirty="0" smtClean="0"/>
              <a:t> </a:t>
            </a:r>
            <a:r>
              <a:rPr kumimoji="1" lang="en-US" altLang="zh-CN" dirty="0" smtClean="0"/>
              <a:t>and</a:t>
            </a:r>
            <a:r>
              <a:rPr kumimoji="1" lang="zh-CN" altLang="en-US" dirty="0" smtClean="0"/>
              <a:t> </a:t>
            </a:r>
            <a:r>
              <a:rPr lang="en-US" altLang="zh-CN" dirty="0" smtClean="0"/>
              <a:t>thresholds</a:t>
            </a:r>
            <a:r>
              <a:rPr kumimoji="1" lang="en-US" altLang="zh-CN" dirty="0" smtClean="0"/>
              <a:t>,</a:t>
            </a:r>
            <a:r>
              <a:rPr kumimoji="1" lang="zh-CN" altLang="en-US" dirty="0" smtClean="0"/>
              <a:t> </a:t>
            </a:r>
            <a:r>
              <a:rPr kumimoji="1" lang="en-US" altLang="zh-CN" dirty="0" smtClean="0"/>
              <a:t>which</a:t>
            </a:r>
            <a:r>
              <a:rPr kumimoji="1" lang="zh-CN" altLang="en-US" dirty="0" smtClean="0"/>
              <a:t> </a:t>
            </a:r>
            <a:r>
              <a:rPr kumimoji="1" lang="en-US" altLang="zh-CN" dirty="0" smtClean="0"/>
              <a:t>means</a:t>
            </a:r>
            <a:r>
              <a:rPr kumimoji="1" lang="zh-CN" altLang="en-US" dirty="0" smtClean="0"/>
              <a:t> </a:t>
            </a:r>
            <a:r>
              <a:rPr kumimoji="1" lang="en-US" altLang="zh-CN" dirty="0" smtClean="0"/>
              <a:t>we</a:t>
            </a:r>
            <a:r>
              <a:rPr kumimoji="1" lang="zh-CN" altLang="en-US" dirty="0" smtClean="0"/>
              <a:t> </a:t>
            </a:r>
            <a:r>
              <a:rPr kumimoji="1" lang="en-US" altLang="zh-CN" dirty="0" smtClean="0"/>
              <a:t>can</a:t>
            </a:r>
            <a:r>
              <a:rPr kumimoji="1" lang="zh-CN" altLang="en-US" dirty="0" smtClean="0"/>
              <a:t> </a:t>
            </a:r>
            <a:r>
              <a:rPr kumimoji="1" lang="en-US" altLang="zh-CN" dirty="0" smtClean="0"/>
              <a:t>get</a:t>
            </a:r>
            <a:r>
              <a:rPr kumimoji="1" lang="zh-CN" altLang="en-US" dirty="0" smtClean="0"/>
              <a:t> </a:t>
            </a:r>
            <a:r>
              <a:rPr kumimoji="1" lang="en-US" altLang="zh-CN" dirty="0" smtClean="0"/>
              <a:t>our</a:t>
            </a:r>
            <a:r>
              <a:rPr kumimoji="1" lang="zh-CN" altLang="en-US" dirty="0" smtClean="0"/>
              <a:t> </a:t>
            </a:r>
            <a:r>
              <a:rPr kumimoji="1" lang="en-US" altLang="zh-CN" dirty="0" smtClean="0"/>
              <a:t>own</a:t>
            </a:r>
            <a:r>
              <a:rPr kumimoji="1" lang="zh-CN" altLang="en-US" dirty="0" smtClean="0"/>
              <a:t> </a:t>
            </a:r>
            <a:r>
              <a:rPr kumimoji="1" lang="en-US" altLang="zh-CN" dirty="0" smtClean="0"/>
              <a:t>model.</a:t>
            </a:r>
          </a:p>
          <a:p>
            <a:pPr marL="285750" indent="-285750">
              <a:buFont typeface="Arial" charset="0"/>
              <a:buChar char="•"/>
            </a:pPr>
            <a:r>
              <a:rPr kumimoji="1" lang="en-US" altLang="zh-CN" dirty="0" smtClean="0"/>
              <a:t>Use</a:t>
            </a:r>
            <a:r>
              <a:rPr kumimoji="1" lang="zh-CN" altLang="en-US" dirty="0" smtClean="0"/>
              <a:t> </a:t>
            </a:r>
            <a:r>
              <a:rPr kumimoji="1" lang="en-US" altLang="zh-CN" dirty="0" smtClean="0"/>
              <a:t>a</a:t>
            </a:r>
            <a:r>
              <a:rPr kumimoji="1" lang="zh-CN" altLang="en-US" dirty="0" smtClean="0"/>
              <a:t> </a:t>
            </a:r>
            <a:r>
              <a:rPr kumimoji="1" lang="en-US" altLang="zh-CN" dirty="0" smtClean="0"/>
              <a:t>Restful-API</a:t>
            </a:r>
            <a:r>
              <a:rPr kumimoji="1" lang="zh-CN" altLang="en-US" dirty="0" smtClean="0"/>
              <a:t> </a:t>
            </a:r>
            <a:r>
              <a:rPr kumimoji="1" lang="en-US" altLang="zh-CN" dirty="0" smtClean="0"/>
              <a:t>provided</a:t>
            </a:r>
            <a:r>
              <a:rPr kumimoji="1" lang="zh-CN" altLang="en-US" dirty="0" smtClean="0"/>
              <a:t> </a:t>
            </a:r>
            <a:r>
              <a:rPr kumimoji="1" lang="en-US" altLang="zh-CN" dirty="0" smtClean="0"/>
              <a:t>by</a:t>
            </a:r>
            <a:r>
              <a:rPr kumimoji="1" lang="zh-CN" altLang="en-US" dirty="0" smtClean="0"/>
              <a:t> </a:t>
            </a:r>
            <a:r>
              <a:rPr kumimoji="1" lang="en-US" altLang="zh-CN" dirty="0" smtClean="0"/>
              <a:t>IBM</a:t>
            </a:r>
            <a:r>
              <a:rPr kumimoji="1" lang="zh-CN" altLang="en-US" dirty="0" smtClean="0"/>
              <a:t> </a:t>
            </a:r>
            <a:r>
              <a:rPr kumimoji="1" lang="en-US" altLang="zh-CN" dirty="0" err="1"/>
              <a:t>B</a:t>
            </a:r>
            <a:r>
              <a:rPr kumimoji="1" lang="en-US" altLang="zh-CN" dirty="0" err="1" smtClean="0"/>
              <a:t>luemix</a:t>
            </a:r>
            <a:r>
              <a:rPr kumimoji="1" lang="zh-CN" altLang="en-US" dirty="0" smtClean="0"/>
              <a:t> </a:t>
            </a:r>
            <a:r>
              <a:rPr kumimoji="1" lang="en-US" altLang="zh-CN" dirty="0" smtClean="0"/>
              <a:t>to</a:t>
            </a:r>
            <a:r>
              <a:rPr kumimoji="1" lang="zh-CN" altLang="en-US" dirty="0" smtClean="0"/>
              <a:t> </a:t>
            </a:r>
            <a:r>
              <a:rPr kumimoji="1" lang="en-US" altLang="zh-CN" dirty="0" smtClean="0"/>
              <a:t>examine </a:t>
            </a:r>
            <a:r>
              <a:rPr kumimoji="1" lang="en-US" altLang="zh-CN" dirty="0"/>
              <a:t>the</a:t>
            </a:r>
            <a:r>
              <a:rPr kumimoji="1" lang="zh-CN" altLang="en-US" dirty="0" smtClean="0"/>
              <a:t> </a:t>
            </a:r>
            <a:r>
              <a:rPr kumimoji="1" lang="en-US" altLang="zh-CN" dirty="0" smtClean="0"/>
              <a:t>result.</a:t>
            </a:r>
          </a:p>
          <a:p>
            <a:pPr marL="285750" indent="-285750">
              <a:buFont typeface="Arial" charset="0"/>
              <a:buChar char="•"/>
            </a:pPr>
            <a:endParaRPr kumimoji="1" lang="en-US" altLang="zh-CN" dirty="0" smtClean="0"/>
          </a:p>
          <a:p>
            <a:pPr marL="285750" indent="-285750">
              <a:buFont typeface="Arial" charset="0"/>
              <a:buChar char="•"/>
            </a:pPr>
            <a:endParaRPr kumimoji="1" lang="en-US" altLang="zh-CN" dirty="0" smtClean="0"/>
          </a:p>
          <a:p>
            <a:r>
              <a:rPr kumimoji="1" lang="zh-CN" altLang="en-US" dirty="0" smtClean="0"/>
              <a:t> </a:t>
            </a:r>
            <a:endParaRPr kumimoji="1"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164" y="3443807"/>
            <a:ext cx="4239632" cy="2301900"/>
          </a:xfrm>
          <a:prstGeom prst="rect">
            <a:avLst/>
          </a:prstGeom>
        </p:spPr>
      </p:pic>
    </p:spTree>
    <p:extLst>
      <p:ext uri="{BB962C8B-B14F-4D97-AF65-F5344CB8AC3E}">
        <p14:creationId xmlns:p14="http://schemas.microsoft.com/office/powerpoint/2010/main" val="1167304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4"/>
          </p:nvPr>
        </p:nvSpPr>
        <p:spPr/>
        <p:txBody>
          <a:bodyPr/>
          <a:lstStyle/>
          <a:p>
            <a:fld id="{12342C3A-DD85-7843-B416-BD52AB030D59}" type="slidenum">
              <a:rPr lang="en-US" smtClean="0"/>
              <a:pPr/>
              <a:t>15</a:t>
            </a:fld>
            <a:endParaRPr lang="en-US" dirty="0"/>
          </a:p>
        </p:txBody>
      </p:sp>
      <p:sp>
        <p:nvSpPr>
          <p:cNvPr id="3" name="文本占位符 2"/>
          <p:cNvSpPr>
            <a:spLocks noGrp="1"/>
          </p:cNvSpPr>
          <p:nvPr>
            <p:ph type="body" sz="quarter" idx="12"/>
          </p:nvPr>
        </p:nvSpPr>
        <p:spPr/>
        <p:txBody>
          <a:bodyPr/>
          <a:lstStyle/>
          <a:p>
            <a:r>
              <a:rPr kumimoji="1" lang="en-US" altLang="zh-CN" sz="2300" dirty="0" smtClean="0"/>
              <a:t>Needs</a:t>
            </a:r>
            <a:r>
              <a:rPr kumimoji="1" lang="zh-CN" altLang="en-US" sz="2300" dirty="0" smtClean="0"/>
              <a:t> </a:t>
            </a:r>
            <a:r>
              <a:rPr kumimoji="1" lang="en-US" altLang="zh-CN" sz="2300" dirty="0" smtClean="0"/>
              <a:t>a</a:t>
            </a:r>
            <a:r>
              <a:rPr kumimoji="1" lang="zh-CN" altLang="en-US" sz="2300" dirty="0" smtClean="0"/>
              <a:t> </a:t>
            </a:r>
            <a:r>
              <a:rPr kumimoji="1" lang="en-US" altLang="zh-CN" sz="2300" dirty="0" smtClean="0"/>
              <a:t>huge</a:t>
            </a:r>
            <a:r>
              <a:rPr kumimoji="1" lang="zh-CN" altLang="en-US" sz="2300" dirty="0" smtClean="0"/>
              <a:t> </a:t>
            </a:r>
            <a:r>
              <a:rPr kumimoji="1" lang="en-US" altLang="zh-CN" sz="2300" dirty="0" smtClean="0"/>
              <a:t>training</a:t>
            </a:r>
            <a:r>
              <a:rPr kumimoji="1" lang="zh-CN" altLang="en-US" sz="2300" dirty="0" smtClean="0"/>
              <a:t> </a:t>
            </a:r>
            <a:r>
              <a:rPr kumimoji="1" lang="en-US" altLang="zh-CN" sz="2300" dirty="0" smtClean="0"/>
              <a:t>data</a:t>
            </a:r>
            <a:r>
              <a:rPr kumimoji="1" lang="zh-CN" altLang="en-US" sz="2300" dirty="0" smtClean="0"/>
              <a:t> </a:t>
            </a:r>
            <a:r>
              <a:rPr kumimoji="1" lang="en-US" altLang="zh-CN" sz="2300" dirty="0" smtClean="0"/>
              <a:t>to</a:t>
            </a:r>
            <a:r>
              <a:rPr kumimoji="1" lang="zh-CN" altLang="en-US" sz="2300" dirty="0" smtClean="0"/>
              <a:t> </a:t>
            </a:r>
            <a:r>
              <a:rPr kumimoji="1" lang="en-US" altLang="zh-CN" sz="2300" dirty="0" smtClean="0"/>
              <a:t>produce</a:t>
            </a:r>
            <a:r>
              <a:rPr kumimoji="1" lang="zh-CN" altLang="en-US" sz="2300" dirty="0" smtClean="0"/>
              <a:t> </a:t>
            </a:r>
            <a:r>
              <a:rPr kumimoji="1" lang="en-US" altLang="zh-CN" sz="2300" dirty="0" smtClean="0"/>
              <a:t>the</a:t>
            </a:r>
            <a:r>
              <a:rPr kumimoji="1" lang="zh-CN" altLang="en-US" sz="2300" dirty="0" smtClean="0"/>
              <a:t> </a:t>
            </a:r>
            <a:r>
              <a:rPr kumimoji="1" lang="en-US" altLang="zh-CN" sz="2300" dirty="0" smtClean="0"/>
              <a:t>precise</a:t>
            </a:r>
            <a:r>
              <a:rPr kumimoji="1" lang="zh-CN" altLang="en-US" sz="2300" dirty="0" smtClean="0"/>
              <a:t> </a:t>
            </a:r>
            <a:r>
              <a:rPr kumimoji="1" lang="en-US" altLang="zh-CN" sz="2300" dirty="0" smtClean="0"/>
              <a:t>output.</a:t>
            </a:r>
            <a:r>
              <a:rPr kumimoji="1" lang="zh-CN" altLang="en-US" sz="2300" dirty="0" smtClean="0"/>
              <a:t> </a:t>
            </a:r>
            <a:endParaRPr kumimoji="1" lang="en-US" altLang="zh-CN" sz="2300" dirty="0" smtClean="0"/>
          </a:p>
          <a:p>
            <a:r>
              <a:rPr kumimoji="1" lang="en-US" altLang="zh-CN" sz="2300" dirty="0" smtClean="0"/>
              <a:t>Cost</a:t>
            </a:r>
            <a:r>
              <a:rPr kumimoji="1" lang="zh-CN" altLang="en-US" sz="2300" dirty="0" smtClean="0"/>
              <a:t> </a:t>
            </a:r>
            <a:r>
              <a:rPr kumimoji="1" lang="en-US" altLang="zh-CN" sz="2300" dirty="0" smtClean="0"/>
              <a:t>a</a:t>
            </a:r>
            <a:r>
              <a:rPr kumimoji="1" lang="zh-CN" altLang="en-US" sz="2300" dirty="0" smtClean="0"/>
              <a:t> </a:t>
            </a:r>
            <a:r>
              <a:rPr kumimoji="1" lang="en-US" altLang="zh-CN" sz="2300" dirty="0" smtClean="0"/>
              <a:t>long</a:t>
            </a:r>
            <a:r>
              <a:rPr kumimoji="1" lang="zh-CN" altLang="en-US" sz="2300" dirty="0" smtClean="0"/>
              <a:t> </a:t>
            </a:r>
            <a:r>
              <a:rPr kumimoji="1" lang="en-US" altLang="zh-CN" sz="2300" dirty="0" smtClean="0"/>
              <a:t>time</a:t>
            </a:r>
            <a:r>
              <a:rPr kumimoji="1" lang="zh-CN" altLang="en-US" sz="2300" dirty="0" smtClean="0"/>
              <a:t> </a:t>
            </a:r>
            <a:r>
              <a:rPr kumimoji="1" lang="en-US" altLang="zh-CN" sz="2300" dirty="0" smtClean="0"/>
              <a:t>to</a:t>
            </a:r>
            <a:r>
              <a:rPr kumimoji="1" lang="zh-CN" altLang="en-US" sz="2300" dirty="0" smtClean="0"/>
              <a:t> </a:t>
            </a:r>
            <a:r>
              <a:rPr kumimoji="1" lang="en-US" altLang="zh-CN" sz="2300" dirty="0" smtClean="0"/>
              <a:t>construct</a:t>
            </a:r>
            <a:r>
              <a:rPr kumimoji="1" lang="zh-CN" altLang="en-US" sz="2300" dirty="0" smtClean="0"/>
              <a:t> </a:t>
            </a:r>
            <a:r>
              <a:rPr kumimoji="1" lang="en-US" altLang="zh-CN" sz="2300" dirty="0" smtClean="0"/>
              <a:t>a</a:t>
            </a:r>
            <a:r>
              <a:rPr kumimoji="1" lang="zh-CN" altLang="en-US" sz="2300" dirty="0" smtClean="0"/>
              <a:t> </a:t>
            </a:r>
            <a:r>
              <a:rPr kumimoji="1" lang="en-US" altLang="zh-CN" sz="2300" dirty="0" smtClean="0"/>
              <a:t>robust</a:t>
            </a:r>
            <a:r>
              <a:rPr kumimoji="1" lang="zh-CN" altLang="en-US" sz="2300" dirty="0" smtClean="0"/>
              <a:t> </a:t>
            </a:r>
            <a:r>
              <a:rPr kumimoji="1" lang="en-US" altLang="zh-CN" sz="2300" dirty="0" smtClean="0"/>
              <a:t>neural</a:t>
            </a:r>
            <a:r>
              <a:rPr kumimoji="1" lang="zh-CN" altLang="en-US" sz="2300" dirty="0" smtClean="0"/>
              <a:t> </a:t>
            </a:r>
            <a:r>
              <a:rPr kumimoji="1" lang="en-US" altLang="zh-CN" sz="2300" dirty="0" smtClean="0"/>
              <a:t>network</a:t>
            </a:r>
          </a:p>
          <a:p>
            <a:r>
              <a:rPr kumimoji="1" lang="en-US" altLang="zh-CN" sz="2300" dirty="0" smtClean="0"/>
              <a:t>Hard</a:t>
            </a:r>
            <a:r>
              <a:rPr kumimoji="1" lang="zh-CN" altLang="en-US" sz="2300" dirty="0" smtClean="0"/>
              <a:t> </a:t>
            </a:r>
            <a:r>
              <a:rPr kumimoji="1" lang="en-US" altLang="zh-CN" sz="2300" dirty="0" smtClean="0"/>
              <a:t>to</a:t>
            </a:r>
            <a:r>
              <a:rPr kumimoji="1" lang="zh-CN" altLang="en-US" sz="2300" dirty="0" smtClean="0"/>
              <a:t> </a:t>
            </a:r>
            <a:r>
              <a:rPr kumimoji="1" lang="en-US" altLang="zh-CN" sz="2300" dirty="0" smtClean="0"/>
              <a:t>explain</a:t>
            </a:r>
            <a:r>
              <a:rPr kumimoji="1" lang="zh-CN" altLang="en-US" sz="2300" dirty="0" smtClean="0"/>
              <a:t> </a:t>
            </a:r>
            <a:r>
              <a:rPr kumimoji="1" lang="en-US" altLang="zh-CN" sz="2300" dirty="0" smtClean="0"/>
              <a:t>the</a:t>
            </a:r>
            <a:r>
              <a:rPr kumimoji="1" lang="zh-CN" altLang="en-US" sz="2300" dirty="0" smtClean="0"/>
              <a:t> </a:t>
            </a:r>
            <a:r>
              <a:rPr kumimoji="1" lang="en-US" altLang="zh-CN" sz="2300" dirty="0" smtClean="0"/>
              <a:t>meaning</a:t>
            </a:r>
            <a:r>
              <a:rPr kumimoji="1" lang="zh-CN" altLang="en-US" sz="2300" dirty="0" smtClean="0"/>
              <a:t> </a:t>
            </a:r>
            <a:r>
              <a:rPr kumimoji="1" lang="en-US" altLang="zh-CN" sz="2300" dirty="0" smtClean="0"/>
              <a:t>of</a:t>
            </a:r>
            <a:r>
              <a:rPr kumimoji="1" lang="zh-CN" altLang="en-US" sz="2300" dirty="0" smtClean="0"/>
              <a:t> </a:t>
            </a:r>
            <a:r>
              <a:rPr kumimoji="1" lang="en-US" altLang="zh-CN" sz="2300" dirty="0" smtClean="0"/>
              <a:t>each</a:t>
            </a:r>
            <a:r>
              <a:rPr kumimoji="1" lang="zh-CN" altLang="en-US" sz="2300" dirty="0" smtClean="0"/>
              <a:t> </a:t>
            </a:r>
            <a:r>
              <a:rPr kumimoji="1" lang="en-US" altLang="zh-CN" sz="2300" dirty="0" smtClean="0"/>
              <a:t>neural</a:t>
            </a:r>
            <a:r>
              <a:rPr kumimoji="1" lang="zh-CN" altLang="en-US" sz="2300" dirty="0" smtClean="0"/>
              <a:t> </a:t>
            </a:r>
            <a:r>
              <a:rPr kumimoji="1" lang="en-US" altLang="zh-CN" sz="2300" dirty="0" smtClean="0"/>
              <a:t>and</a:t>
            </a:r>
            <a:r>
              <a:rPr kumimoji="1" lang="zh-CN" altLang="en-US" sz="2300" dirty="0" smtClean="0"/>
              <a:t> </a:t>
            </a:r>
            <a:r>
              <a:rPr kumimoji="1" lang="en-US" altLang="zh-CN" sz="2300" dirty="0" smtClean="0"/>
              <a:t>layer.</a:t>
            </a:r>
          </a:p>
          <a:p>
            <a:endParaRPr kumimoji="1" lang="zh-CN" altLang="en-US" dirty="0"/>
          </a:p>
        </p:txBody>
      </p:sp>
      <p:sp>
        <p:nvSpPr>
          <p:cNvPr id="4" name="标题 3"/>
          <p:cNvSpPr>
            <a:spLocks noGrp="1"/>
          </p:cNvSpPr>
          <p:nvPr>
            <p:ph type="title"/>
          </p:nvPr>
        </p:nvSpPr>
        <p:spPr/>
        <p:txBody>
          <a:bodyPr/>
          <a:lstStyle/>
          <a:p>
            <a:r>
              <a:rPr kumimoji="1" lang="en-US" altLang="zh-CN" dirty="0" smtClean="0"/>
              <a:t>The</a:t>
            </a:r>
            <a:r>
              <a:rPr kumimoji="1" lang="zh-CN" altLang="en-US" dirty="0" smtClean="0"/>
              <a:t> </a:t>
            </a:r>
            <a:r>
              <a:rPr kumimoji="1" lang="en-US" altLang="zh-CN" dirty="0"/>
              <a:t>limitation of</a:t>
            </a:r>
            <a:r>
              <a:rPr kumimoji="1" lang="zh-CN" altLang="en-US" dirty="0" smtClean="0"/>
              <a:t> </a:t>
            </a:r>
            <a:r>
              <a:rPr kumimoji="1" lang="en-US" altLang="zh-CN" dirty="0" smtClean="0"/>
              <a:t>the</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Tree>
    <p:extLst>
      <p:ext uri="{BB962C8B-B14F-4D97-AF65-F5344CB8AC3E}">
        <p14:creationId xmlns:p14="http://schemas.microsoft.com/office/powerpoint/2010/main" val="65149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smtClean="0"/>
              <a:t>Evaluation </a:t>
            </a:r>
            <a:r>
              <a:rPr lang="en-US" altLang="zh-CN" dirty="0"/>
              <a:t>Phase </a:t>
            </a:r>
            <a:endParaRPr lang="zh-CN" altLang="en-US" dirty="0"/>
          </a:p>
          <a:p>
            <a:endParaRPr kumimoji="1" lang="zh-CN" altLang="en-US" dirty="0"/>
          </a:p>
        </p:txBody>
      </p:sp>
    </p:spTree>
    <p:extLst>
      <p:ext uri="{BB962C8B-B14F-4D97-AF65-F5344CB8AC3E}">
        <p14:creationId xmlns:p14="http://schemas.microsoft.com/office/powerpoint/2010/main" val="241519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1C6C9C7-7BF9-4C02-A426-C433D85E3314}"/>
              </a:ext>
            </a:extLst>
          </p:cNvPr>
          <p:cNvSpPr>
            <a:spLocks noGrp="1"/>
          </p:cNvSpPr>
          <p:nvPr>
            <p:ph type="body" sz="quarter" idx="13"/>
          </p:nvPr>
        </p:nvSpPr>
        <p:spPr/>
        <p:txBody>
          <a:bodyPr/>
          <a:lstStyle/>
          <a:p>
            <a:endParaRPr lang="en-US"/>
          </a:p>
        </p:txBody>
      </p:sp>
      <p:sp>
        <p:nvSpPr>
          <p:cNvPr id="4" name="标题 7">
            <a:extLst>
              <a:ext uri="{FF2B5EF4-FFF2-40B4-BE49-F238E27FC236}">
                <a16:creationId xmlns="" xmlns:a16="http://schemas.microsoft.com/office/drawing/2014/main" id="{DB76421D-4509-44D9-8D24-1F908C1D0280}"/>
              </a:ext>
            </a:extLst>
          </p:cNvPr>
          <p:cNvSpPr txBox="1">
            <a:spLocks/>
          </p:cNvSpPr>
          <p:nvPr/>
        </p:nvSpPr>
        <p:spPr>
          <a:xfrm>
            <a:off x="227013" y="418353"/>
            <a:ext cx="7303340" cy="535863"/>
          </a:xfrm>
          <a:prstGeom prst="rect">
            <a:avLst/>
          </a:prstGeom>
        </p:spPr>
        <p:txBody>
          <a:bodyPr/>
          <a:lstStyle>
            <a:lvl1pPr algn="l" defTabSz="457200" rtl="0" eaLnBrk="1" latinLnBrk="0" hangingPunct="1">
              <a:spcBef>
                <a:spcPct val="0"/>
              </a:spcBef>
              <a:buNone/>
              <a:defRPr sz="2200" kern="1200">
                <a:solidFill>
                  <a:schemeClr val="tx1"/>
                </a:solidFill>
                <a:latin typeface="Century Gothic"/>
                <a:ea typeface="+mj-ea"/>
                <a:cs typeface="Century Gothic"/>
              </a:defRPr>
            </a:lvl1pPr>
          </a:lstStyle>
          <a:p>
            <a:r>
              <a:rPr lang="en-US" altLang="zh-TW" sz="3000" dirty="0">
                <a:latin typeface="Arial" panose="020B0604020202020204" pitchFamily="34" charset="0"/>
                <a:cs typeface="Arial" panose="020B0604020202020204" pitchFamily="34" charset="0"/>
              </a:rPr>
              <a:t>Naïve Bayes</a:t>
            </a:r>
            <a:endParaRPr lang="zh-CN" altLang="en-US" sz="3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F9737BD6-9E88-41C6-8979-C1C2B2D134CB}"/>
              </a:ext>
            </a:extLst>
          </p:cNvPr>
          <p:cNvSpPr/>
          <p:nvPr/>
        </p:nvSpPr>
        <p:spPr>
          <a:xfrm>
            <a:off x="227013" y="1070375"/>
            <a:ext cx="8629604" cy="2862322"/>
          </a:xfrm>
          <a:prstGeom prst="rect">
            <a:avLst/>
          </a:prstGeom>
        </p:spPr>
        <p:txBody>
          <a:bodyPr wrap="square">
            <a:spAutoFit/>
          </a:bodyPr>
          <a:lstStyle/>
          <a:p>
            <a:pPr>
              <a:lnSpc>
                <a:spcPct val="150000"/>
              </a:lnSpc>
            </a:pPr>
            <a:r>
              <a:rPr lang="en-US" sz="2400" dirty="0">
                <a:solidFill>
                  <a:srgbClr val="333333"/>
                </a:solidFill>
                <a:latin typeface="q_serif"/>
              </a:rPr>
              <a:t>1. Simplicity</a:t>
            </a:r>
          </a:p>
          <a:p>
            <a:pPr>
              <a:lnSpc>
                <a:spcPct val="150000"/>
              </a:lnSpc>
            </a:pPr>
            <a:r>
              <a:rPr lang="en-US" sz="2400" dirty="0">
                <a:solidFill>
                  <a:srgbClr val="333333"/>
                </a:solidFill>
                <a:latin typeface="q_serif"/>
              </a:rPr>
              <a:t>2. Light to train</a:t>
            </a:r>
          </a:p>
          <a:p>
            <a:pPr>
              <a:lnSpc>
                <a:spcPct val="150000"/>
              </a:lnSpc>
            </a:pPr>
            <a:r>
              <a:rPr lang="en-US" sz="2400" dirty="0">
                <a:solidFill>
                  <a:srgbClr val="333333"/>
                </a:solidFill>
                <a:latin typeface="q_serif"/>
              </a:rPr>
              <a:t>3. Easily updateable if new training data is received.</a:t>
            </a:r>
          </a:p>
          <a:p>
            <a:pPr>
              <a:lnSpc>
                <a:spcPct val="150000"/>
              </a:lnSpc>
            </a:pPr>
            <a:r>
              <a:rPr lang="en-US" sz="2400" dirty="0">
                <a:solidFill>
                  <a:srgbClr val="333333"/>
                </a:solidFill>
                <a:latin typeface="q_serif"/>
              </a:rPr>
              <a:t>4. Small memory footprint.</a:t>
            </a:r>
          </a:p>
          <a:p>
            <a:pPr>
              <a:lnSpc>
                <a:spcPct val="150000"/>
              </a:lnSpc>
            </a:pPr>
            <a:r>
              <a:rPr lang="en-US" sz="2400" dirty="0">
                <a:solidFill>
                  <a:srgbClr val="333333"/>
                </a:solidFill>
                <a:latin typeface="q_serif"/>
              </a:rPr>
              <a:t>5. Good results obtained in most of the cases</a:t>
            </a:r>
            <a:endParaRPr lang="en-US" sz="2400" b="0" i="0" dirty="0">
              <a:solidFill>
                <a:srgbClr val="333333"/>
              </a:solidFill>
              <a:effectLst/>
              <a:latin typeface="q_serif"/>
            </a:endParaRPr>
          </a:p>
        </p:txBody>
      </p:sp>
    </p:spTree>
    <p:extLst>
      <p:ext uri="{BB962C8B-B14F-4D97-AF65-F5344CB8AC3E}">
        <p14:creationId xmlns:p14="http://schemas.microsoft.com/office/powerpoint/2010/main" val="99629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1C6C9C7-7BF9-4C02-A426-C433D85E3314}"/>
              </a:ext>
            </a:extLst>
          </p:cNvPr>
          <p:cNvSpPr>
            <a:spLocks noGrp="1"/>
          </p:cNvSpPr>
          <p:nvPr>
            <p:ph type="body" sz="quarter" idx="13"/>
          </p:nvPr>
        </p:nvSpPr>
        <p:spPr/>
        <p:txBody>
          <a:bodyPr/>
          <a:lstStyle/>
          <a:p>
            <a:endParaRPr lang="en-US"/>
          </a:p>
        </p:txBody>
      </p:sp>
      <p:sp>
        <p:nvSpPr>
          <p:cNvPr id="4" name="标题 7">
            <a:extLst>
              <a:ext uri="{FF2B5EF4-FFF2-40B4-BE49-F238E27FC236}">
                <a16:creationId xmlns="" xmlns:a16="http://schemas.microsoft.com/office/drawing/2014/main" id="{DB76421D-4509-44D9-8D24-1F908C1D0280}"/>
              </a:ext>
            </a:extLst>
          </p:cNvPr>
          <p:cNvSpPr txBox="1">
            <a:spLocks/>
          </p:cNvSpPr>
          <p:nvPr/>
        </p:nvSpPr>
        <p:spPr>
          <a:xfrm>
            <a:off x="227013" y="418353"/>
            <a:ext cx="7303340" cy="535863"/>
          </a:xfrm>
          <a:prstGeom prst="rect">
            <a:avLst/>
          </a:prstGeom>
        </p:spPr>
        <p:txBody>
          <a:bodyPr/>
          <a:lstStyle>
            <a:lvl1pPr algn="l" defTabSz="457200" rtl="0" eaLnBrk="1" latinLnBrk="0" hangingPunct="1">
              <a:spcBef>
                <a:spcPct val="0"/>
              </a:spcBef>
              <a:buNone/>
              <a:defRPr sz="2200" kern="1200">
                <a:solidFill>
                  <a:schemeClr val="tx1"/>
                </a:solidFill>
                <a:latin typeface="Century Gothic"/>
                <a:ea typeface="+mj-ea"/>
                <a:cs typeface="Century Gothic"/>
              </a:defRPr>
            </a:lvl1pPr>
          </a:lstStyle>
          <a:p>
            <a:r>
              <a:rPr lang="en-US" altLang="zh-TW" sz="3000" dirty="0">
                <a:latin typeface="Arial" panose="020B0604020202020204" pitchFamily="34" charset="0"/>
                <a:cs typeface="Arial" panose="020B0604020202020204" pitchFamily="34" charset="0"/>
              </a:rPr>
              <a:t>Naïve Bayes vs. Neural Network</a:t>
            </a:r>
            <a:endParaRPr lang="zh-CN" altLang="en-US" sz="3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BC9649FE-5C11-4E46-ACA6-3E32A5B84422}"/>
              </a:ext>
            </a:extLst>
          </p:cNvPr>
          <p:cNvSpPr/>
          <p:nvPr/>
        </p:nvSpPr>
        <p:spPr>
          <a:xfrm>
            <a:off x="227013" y="1272282"/>
            <a:ext cx="8698326" cy="2954655"/>
          </a:xfrm>
          <a:prstGeom prst="rect">
            <a:avLst/>
          </a:prstGeom>
        </p:spPr>
        <p:txBody>
          <a:bodyPr wrap="square">
            <a:spAutoFit/>
          </a:bodyPr>
          <a:lstStyle/>
          <a:p>
            <a:pPr marL="342900" indent="-342900">
              <a:buAutoNum type="arabicPeriod"/>
            </a:pPr>
            <a:endParaRPr lang="en-US" altLang="zh-CN" sz="2400" dirty="0"/>
          </a:p>
          <a:p>
            <a:pPr marL="342900" indent="-342900">
              <a:buAutoNum type="arabicPeriod"/>
            </a:pPr>
            <a:endParaRPr lang="en-US" altLang="zh-CN" sz="2400" dirty="0"/>
          </a:p>
          <a:p>
            <a:r>
              <a:rPr lang="en-US" altLang="zh-CN" sz="2400" dirty="0"/>
              <a:t>1. Train a Naïve Bayes model using training data</a:t>
            </a:r>
          </a:p>
          <a:p>
            <a:r>
              <a:rPr lang="fr-FR" altLang="zh-CN" sz="2400" dirty="0"/>
              <a:t>     </a:t>
            </a:r>
            <a:r>
              <a:rPr lang="fr-FR" altLang="zh-CN" sz="2400" dirty="0" err="1">
                <a:solidFill>
                  <a:srgbClr val="00B0F0"/>
                </a:solidFill>
              </a:rPr>
              <a:t>classifier.fit</a:t>
            </a:r>
            <a:r>
              <a:rPr lang="fr-FR" altLang="zh-CN" sz="2400" dirty="0">
                <a:solidFill>
                  <a:srgbClr val="00B0F0"/>
                </a:solidFill>
              </a:rPr>
              <a:t>(</a:t>
            </a:r>
            <a:r>
              <a:rPr lang="fr-FR" altLang="zh-CN" sz="2400" dirty="0" err="1">
                <a:solidFill>
                  <a:srgbClr val="00B0F0"/>
                </a:solidFill>
              </a:rPr>
              <a:t>X_train</a:t>
            </a:r>
            <a:r>
              <a:rPr lang="fr-FR" altLang="zh-CN" sz="2400" dirty="0">
                <a:solidFill>
                  <a:srgbClr val="00B0F0"/>
                </a:solidFill>
              </a:rPr>
              <a:t>, </a:t>
            </a:r>
            <a:r>
              <a:rPr lang="fr-FR" altLang="zh-CN" sz="2400" dirty="0" err="1">
                <a:solidFill>
                  <a:srgbClr val="00B0F0"/>
                </a:solidFill>
              </a:rPr>
              <a:t>y_train</a:t>
            </a:r>
            <a:r>
              <a:rPr lang="fr-FR" altLang="zh-CN" sz="2400" dirty="0">
                <a:solidFill>
                  <a:srgbClr val="00B0F0"/>
                </a:solidFill>
              </a:rPr>
              <a:t>)</a:t>
            </a:r>
            <a:endParaRPr lang="en-US" altLang="zh-CN" sz="2400" dirty="0">
              <a:solidFill>
                <a:srgbClr val="00B0F0"/>
              </a:solidFill>
            </a:endParaRPr>
          </a:p>
          <a:p>
            <a:r>
              <a:rPr lang="en-US" altLang="zh-CN" sz="2400" dirty="0"/>
              <a:t>2. Classify the test data</a:t>
            </a:r>
          </a:p>
          <a:p>
            <a:endParaRPr lang="en-US" altLang="zh-CN" sz="2400" dirty="0"/>
          </a:p>
          <a:p>
            <a:r>
              <a:rPr lang="en-US" altLang="zh-CN" sz="2400" dirty="0"/>
              <a:t>3. Compare the precision between Naïve Bayes and Neural Network </a:t>
            </a:r>
          </a:p>
          <a:p>
            <a:endParaRPr lang="en-US" altLang="zh-CN" b="1" dirty="0"/>
          </a:p>
        </p:txBody>
      </p:sp>
      <p:pic>
        <p:nvPicPr>
          <p:cNvPr id="2" name="Picture 1">
            <a:extLst>
              <a:ext uri="{FF2B5EF4-FFF2-40B4-BE49-F238E27FC236}">
                <a16:creationId xmlns="" xmlns:a16="http://schemas.microsoft.com/office/drawing/2014/main" id="{22E4CD2C-4A81-44A7-B9A9-7DF3F6DBBB96}"/>
              </a:ext>
            </a:extLst>
          </p:cNvPr>
          <p:cNvPicPr>
            <a:picLocks noChangeAspect="1"/>
          </p:cNvPicPr>
          <p:nvPr/>
        </p:nvPicPr>
        <p:blipFill>
          <a:blip r:embed="rId3"/>
          <a:stretch>
            <a:fillRect/>
          </a:stretch>
        </p:blipFill>
        <p:spPr>
          <a:xfrm>
            <a:off x="227013" y="1168744"/>
            <a:ext cx="8010525" cy="685800"/>
          </a:xfrm>
          <a:prstGeom prst="rect">
            <a:avLst/>
          </a:prstGeom>
        </p:spPr>
      </p:pic>
      <p:cxnSp>
        <p:nvCxnSpPr>
          <p:cNvPr id="10" name="Straight Arrow Connector 9">
            <a:extLst>
              <a:ext uri="{FF2B5EF4-FFF2-40B4-BE49-F238E27FC236}">
                <a16:creationId xmlns="" xmlns:a16="http://schemas.microsoft.com/office/drawing/2014/main" id="{C20159AF-4A92-4FBE-87D8-B1E8A9C84ED7}"/>
              </a:ext>
            </a:extLst>
          </p:cNvPr>
          <p:cNvCxnSpPr>
            <a:cxnSpLocks/>
          </p:cNvCxnSpPr>
          <p:nvPr/>
        </p:nvCxnSpPr>
        <p:spPr>
          <a:xfrm flipH="1" flipV="1">
            <a:off x="2906564" y="2718148"/>
            <a:ext cx="897146" cy="406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 xmlns:a16="http://schemas.microsoft.com/office/drawing/2014/main" id="{47CCBDCE-0726-4856-8CAD-918DF6D4FC9D}"/>
              </a:ext>
            </a:extLst>
          </p:cNvPr>
          <p:cNvSpPr/>
          <p:nvPr/>
        </p:nvSpPr>
        <p:spPr>
          <a:xfrm>
            <a:off x="3787075" y="2970390"/>
            <a:ext cx="1525995" cy="338554"/>
          </a:xfrm>
          <a:prstGeom prst="rect">
            <a:avLst/>
          </a:prstGeom>
          <a:noFill/>
        </p:spPr>
        <p:txBody>
          <a:bodyPr wrap="none" lIns="91440" tIns="45720" rIns="91440" bIns="45720">
            <a:spAutoFit/>
          </a:bodyPr>
          <a:lstStyle/>
          <a:p>
            <a:pPr algn="ctr"/>
            <a:r>
              <a:rPr lang="en-US" altLang="zh-CN" sz="1600" b="0" cap="none" spc="0" dirty="0" smtClean="0">
                <a:ln w="0"/>
                <a:solidFill>
                  <a:schemeClr val="tx1"/>
                </a:solidFill>
                <a:effectLst>
                  <a:outerShdw blurRad="38100" dist="19050" dir="2700000" algn="tl" rotWithShape="0">
                    <a:schemeClr val="dk1">
                      <a:alpha val="40000"/>
                    </a:schemeClr>
                  </a:outerShdw>
                </a:effectLst>
              </a:rPr>
              <a:t>Training</a:t>
            </a:r>
            <a:r>
              <a:rPr lang="zh-CN" altLang="en-US" sz="1600" b="0" cap="none" spc="0" dirty="0" smtClean="0">
                <a:ln w="0"/>
                <a:solidFill>
                  <a:schemeClr val="tx1"/>
                </a:solidFill>
                <a:effectLst>
                  <a:outerShdw blurRad="38100" dist="19050" dir="2700000" algn="tl" rotWithShape="0">
                    <a:schemeClr val="dk1">
                      <a:alpha val="40000"/>
                    </a:schemeClr>
                  </a:outerShdw>
                </a:effectLst>
              </a:rPr>
              <a:t> </a:t>
            </a:r>
            <a:r>
              <a:rPr lang="en-US" altLang="zh-CN" sz="1600" dirty="0" smtClean="0">
                <a:ln w="0"/>
                <a:effectLst>
                  <a:outerShdw blurRad="38100" dist="19050" dir="2700000" algn="tl" rotWithShape="0">
                    <a:schemeClr val="dk1">
                      <a:alpha val="40000"/>
                    </a:schemeClr>
                  </a:outerShdw>
                </a:effectLst>
              </a:rPr>
              <a:t>reviews</a:t>
            </a:r>
            <a:endParaRPr lang="en-US" sz="1600" b="0" cap="none" spc="0" dirty="0">
              <a:ln w="0"/>
              <a:solidFill>
                <a:schemeClr val="tx1"/>
              </a:solidFill>
              <a:effectLst>
                <a:outerShdw blurRad="38100" dist="19050" dir="2700000" algn="tl" rotWithShape="0">
                  <a:schemeClr val="dk1">
                    <a:alpha val="40000"/>
                  </a:schemeClr>
                </a:outerShdw>
              </a:effectLst>
            </a:endParaRPr>
          </a:p>
        </p:txBody>
      </p:sp>
      <p:cxnSp>
        <p:nvCxnSpPr>
          <p:cNvPr id="15" name="Straight Arrow Connector 14">
            <a:extLst>
              <a:ext uri="{FF2B5EF4-FFF2-40B4-BE49-F238E27FC236}">
                <a16:creationId xmlns="" xmlns:a16="http://schemas.microsoft.com/office/drawing/2014/main" id="{823B9818-E269-4A55-B5BB-7A43B3BF0F06}"/>
              </a:ext>
            </a:extLst>
          </p:cNvPr>
          <p:cNvCxnSpPr>
            <a:cxnSpLocks/>
          </p:cNvCxnSpPr>
          <p:nvPr/>
        </p:nvCxnSpPr>
        <p:spPr>
          <a:xfrm flipH="1" flipV="1">
            <a:off x="3858524" y="2749610"/>
            <a:ext cx="1006774" cy="88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 xmlns:a16="http://schemas.microsoft.com/office/drawing/2014/main" id="{FE2CA5E5-EA97-490A-8018-405873FC1631}"/>
              </a:ext>
            </a:extLst>
          </p:cNvPr>
          <p:cNvSpPr/>
          <p:nvPr/>
        </p:nvSpPr>
        <p:spPr>
          <a:xfrm>
            <a:off x="4865298" y="2652958"/>
            <a:ext cx="241245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Indicator matrix (labels)</a:t>
            </a:r>
          </a:p>
        </p:txBody>
      </p:sp>
    </p:spTree>
    <p:extLst>
      <p:ext uri="{BB962C8B-B14F-4D97-AF65-F5344CB8AC3E}">
        <p14:creationId xmlns:p14="http://schemas.microsoft.com/office/powerpoint/2010/main" val="2140909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smtClean="0"/>
              <a:t>Deployment </a:t>
            </a:r>
            <a:r>
              <a:rPr lang="en-US" altLang="zh-CN" dirty="0"/>
              <a:t>Phase </a:t>
            </a:r>
            <a:endParaRPr lang="zh-CN" altLang="en-US" dirty="0"/>
          </a:p>
          <a:p>
            <a:endParaRPr kumimoji="1" lang="zh-CN" altLang="en-US" dirty="0"/>
          </a:p>
        </p:txBody>
      </p:sp>
    </p:spTree>
    <p:extLst>
      <p:ext uri="{BB962C8B-B14F-4D97-AF65-F5344CB8AC3E}">
        <p14:creationId xmlns:p14="http://schemas.microsoft.com/office/powerpoint/2010/main" val="150546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kumimoji="1" lang="en-US" altLang="zh-CN" dirty="0" smtClean="0"/>
              <a:t>Contents</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project</a:t>
            </a:r>
            <a:endParaRPr kumimoji="1" lang="zh-CN" altLang="en-US" dirty="0"/>
          </a:p>
        </p:txBody>
      </p:sp>
      <p:graphicFrame>
        <p:nvGraphicFramePr>
          <p:cNvPr id="10" name="图表 9"/>
          <p:cNvGraphicFramePr/>
          <p:nvPr>
            <p:extLst/>
          </p:nvPr>
        </p:nvGraphicFramePr>
        <p:xfrm>
          <a:off x="1497106" y="41536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9341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a:extLst>
              <a:ext uri="{FF2B5EF4-FFF2-40B4-BE49-F238E27FC236}">
                <a16:creationId xmlns="" xmlns:a16="http://schemas.microsoft.com/office/drawing/2014/main" id="{DB76421D-4509-44D9-8D24-1F908C1D0280}"/>
              </a:ext>
            </a:extLst>
          </p:cNvPr>
          <p:cNvSpPr txBox="1">
            <a:spLocks/>
          </p:cNvSpPr>
          <p:nvPr/>
        </p:nvSpPr>
        <p:spPr>
          <a:xfrm>
            <a:off x="227013" y="418353"/>
            <a:ext cx="7303340" cy="535863"/>
          </a:xfrm>
          <a:prstGeom prst="rect">
            <a:avLst/>
          </a:prstGeom>
        </p:spPr>
        <p:txBody>
          <a:bodyPr/>
          <a:lstStyle>
            <a:lvl1pPr algn="l" defTabSz="457200" rtl="0" eaLnBrk="1" latinLnBrk="0" hangingPunct="1">
              <a:spcBef>
                <a:spcPct val="0"/>
              </a:spcBef>
              <a:buNone/>
              <a:defRPr sz="2200" kern="1200">
                <a:solidFill>
                  <a:schemeClr val="tx1"/>
                </a:solidFill>
                <a:latin typeface="Century Gothic"/>
                <a:ea typeface="+mj-ea"/>
                <a:cs typeface="Century Gothic"/>
              </a:defRPr>
            </a:lvl1pPr>
          </a:lstStyle>
          <a:p>
            <a:r>
              <a:rPr lang="en-US" altLang="zh-TW" sz="3000" dirty="0">
                <a:latin typeface="Arial" panose="020B0604020202020204" pitchFamily="34" charset="0"/>
                <a:cs typeface="Arial" panose="020B0604020202020204" pitchFamily="34" charset="0"/>
              </a:rPr>
              <a:t>Create the UI</a:t>
            </a:r>
            <a:endParaRPr lang="zh-CN" altLang="en-US" sz="3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9651BE89-D084-4884-B561-E85B6814411A}"/>
              </a:ext>
            </a:extLst>
          </p:cNvPr>
          <p:cNvPicPr>
            <a:picLocks noChangeAspect="1"/>
          </p:cNvPicPr>
          <p:nvPr/>
        </p:nvPicPr>
        <p:blipFill>
          <a:blip r:embed="rId3"/>
          <a:stretch>
            <a:fillRect/>
          </a:stretch>
        </p:blipFill>
        <p:spPr>
          <a:xfrm>
            <a:off x="1696349" y="2760944"/>
            <a:ext cx="5671816" cy="1999012"/>
          </a:xfrm>
          <a:prstGeom prst="rect">
            <a:avLst/>
          </a:prstGeom>
        </p:spPr>
      </p:pic>
      <p:pic>
        <p:nvPicPr>
          <p:cNvPr id="6" name="Picture 5">
            <a:extLst>
              <a:ext uri="{FF2B5EF4-FFF2-40B4-BE49-F238E27FC236}">
                <a16:creationId xmlns="" xmlns:a16="http://schemas.microsoft.com/office/drawing/2014/main" id="{F0DFC382-E058-4C4C-9227-2766E2CBE3B9}"/>
              </a:ext>
            </a:extLst>
          </p:cNvPr>
          <p:cNvPicPr>
            <a:picLocks noChangeAspect="1"/>
          </p:cNvPicPr>
          <p:nvPr/>
        </p:nvPicPr>
        <p:blipFill>
          <a:blip r:embed="rId4"/>
          <a:stretch>
            <a:fillRect/>
          </a:stretch>
        </p:blipFill>
        <p:spPr>
          <a:xfrm>
            <a:off x="399667" y="1105512"/>
            <a:ext cx="8265181" cy="1616489"/>
          </a:xfrm>
          <a:prstGeom prst="rect">
            <a:avLst/>
          </a:prstGeom>
        </p:spPr>
      </p:pic>
    </p:spTree>
    <p:extLst>
      <p:ext uri="{BB962C8B-B14F-4D97-AF65-F5344CB8AC3E}">
        <p14:creationId xmlns:p14="http://schemas.microsoft.com/office/powerpoint/2010/main" val="1839081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71600" y="5418362"/>
            <a:ext cx="6400800" cy="1298388"/>
          </a:xfrm>
        </p:spPr>
        <p:txBody>
          <a:bodyPr/>
          <a:lstStyle/>
          <a:p>
            <a:r>
              <a:rPr lang="en-US" altLang="zh-CN" dirty="0" err="1"/>
              <a:t>Zijing</a:t>
            </a:r>
            <a:r>
              <a:rPr lang="zh-CN" altLang="en-US" dirty="0"/>
              <a:t> </a:t>
            </a:r>
            <a:r>
              <a:rPr lang="en-US" altLang="zh-CN" dirty="0"/>
              <a:t>Huang,</a:t>
            </a:r>
            <a:r>
              <a:rPr lang="zh-CN" altLang="en-US" dirty="0"/>
              <a:t> </a:t>
            </a:r>
            <a:r>
              <a:rPr lang="en-US" altLang="zh-CN" dirty="0"/>
              <a:t>Po-</a:t>
            </a:r>
            <a:r>
              <a:rPr lang="en-US" altLang="zh-CN" dirty="0" err="1"/>
              <a:t>Hsun</a:t>
            </a:r>
            <a:r>
              <a:rPr lang="zh-CN" altLang="en-US" dirty="0"/>
              <a:t> </a:t>
            </a:r>
            <a:r>
              <a:rPr lang="en-US" altLang="zh-CN" dirty="0"/>
              <a:t>Chen,</a:t>
            </a:r>
          </a:p>
          <a:p>
            <a:r>
              <a:rPr lang="en-US" altLang="zh-CN" dirty="0" err="1"/>
              <a:t>Hao</a:t>
            </a:r>
            <a:r>
              <a:rPr lang="en-US" altLang="zh-CN" dirty="0"/>
              <a:t>-Wei</a:t>
            </a:r>
            <a:r>
              <a:rPr lang="zh-CN" altLang="en-US" dirty="0"/>
              <a:t> </a:t>
            </a:r>
            <a:r>
              <a:rPr lang="en-US" altLang="zh-CN" dirty="0"/>
              <a:t>Chen,</a:t>
            </a:r>
            <a:r>
              <a:rPr lang="zh-CN" altLang="en-US" dirty="0"/>
              <a:t> </a:t>
            </a:r>
            <a:r>
              <a:rPr lang="en-US" altLang="zh-CN" dirty="0"/>
              <a:t>Chao</a:t>
            </a:r>
            <a:r>
              <a:rPr lang="zh-CN" altLang="en-US" dirty="0"/>
              <a:t> </a:t>
            </a:r>
            <a:r>
              <a:rPr lang="en-US" altLang="zh-CN" dirty="0"/>
              <a:t>Shu</a:t>
            </a:r>
          </a:p>
          <a:p>
            <a:r>
              <a:rPr lang="en-US" altLang="zh-CN" dirty="0"/>
              <a:t>Department</a:t>
            </a:r>
            <a:r>
              <a:rPr lang="zh-CN" altLang="en-US" dirty="0"/>
              <a:t> </a:t>
            </a:r>
            <a:r>
              <a:rPr lang="en-US" altLang="zh-CN" dirty="0"/>
              <a:t>of</a:t>
            </a:r>
            <a:r>
              <a:rPr lang="zh-CN" altLang="en-US" dirty="0"/>
              <a:t> </a:t>
            </a:r>
            <a:r>
              <a:rPr lang="en-US" altLang="zh-CN" dirty="0"/>
              <a:t>Computer</a:t>
            </a:r>
            <a:r>
              <a:rPr lang="zh-CN" altLang="en-US" dirty="0"/>
              <a:t> </a:t>
            </a:r>
            <a:r>
              <a:rPr lang="en-US" altLang="zh-CN" dirty="0"/>
              <a:t>Science</a:t>
            </a:r>
          </a:p>
          <a:p>
            <a:r>
              <a:rPr lang="en-US" altLang="zh-CN" dirty="0"/>
              <a:t>2017.10.30</a:t>
            </a:r>
            <a:endParaRPr lang="en-US" dirty="0"/>
          </a:p>
        </p:txBody>
      </p:sp>
    </p:spTree>
    <p:extLst>
      <p:ext uri="{BB962C8B-B14F-4D97-AF65-F5344CB8AC3E}">
        <p14:creationId xmlns:p14="http://schemas.microsoft.com/office/powerpoint/2010/main" val="2029764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smtClean="0"/>
              <a:t>Business/Research </a:t>
            </a:r>
            <a:r>
              <a:rPr lang="en-US" altLang="zh-CN" dirty="0"/>
              <a:t>Understanding Phase </a:t>
            </a:r>
            <a:endParaRPr lang="zh-CN" altLang="en-US" dirty="0"/>
          </a:p>
          <a:p>
            <a:endParaRPr kumimoji="1" lang="zh-CN" altLang="en-US" dirty="0"/>
          </a:p>
        </p:txBody>
      </p:sp>
    </p:spTree>
    <p:extLst>
      <p:ext uri="{BB962C8B-B14F-4D97-AF65-F5344CB8AC3E}">
        <p14:creationId xmlns:p14="http://schemas.microsoft.com/office/powerpoint/2010/main" val="1212796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260189" y="1598453"/>
            <a:ext cx="4217987" cy="2688147"/>
          </a:xfrm>
        </p:spPr>
      </p:pic>
      <p:sp>
        <p:nvSpPr>
          <p:cNvPr id="3" name="文本占位符 2"/>
          <p:cNvSpPr>
            <a:spLocks noGrp="1"/>
          </p:cNvSpPr>
          <p:nvPr>
            <p:ph type="body" sz="quarter" idx="28"/>
          </p:nvPr>
        </p:nvSpPr>
        <p:spPr>
          <a:xfrm>
            <a:off x="246742" y="4828562"/>
            <a:ext cx="4217445" cy="1069133"/>
          </a:xfrm>
        </p:spPr>
        <p:txBody>
          <a:bodyPr/>
          <a:lstStyle/>
          <a:p>
            <a:r>
              <a:rPr kumimoji="1" lang="en-US" altLang="zh-CN" sz="1200" dirty="0" smtClean="0"/>
              <a:t>This</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an</a:t>
            </a:r>
            <a:r>
              <a:rPr kumimoji="1" lang="zh-CN" altLang="en-US" sz="1200" dirty="0" smtClean="0"/>
              <a:t> </a:t>
            </a:r>
            <a:r>
              <a:rPr kumimoji="1" lang="en-US" altLang="zh-CN" sz="1200" dirty="0"/>
              <a:t>relatively</a:t>
            </a:r>
            <a:r>
              <a:rPr kumimoji="1" lang="zh-CN" altLang="en-US" sz="1200" dirty="0"/>
              <a:t> </a:t>
            </a:r>
            <a:r>
              <a:rPr kumimoji="1" lang="en-US" altLang="zh-CN" sz="1200" b="1" dirty="0" smtClean="0"/>
              <a:t>subjective</a:t>
            </a:r>
            <a:r>
              <a:rPr kumimoji="1" lang="zh-CN" altLang="en-US" sz="1200" dirty="0" smtClean="0"/>
              <a:t> </a:t>
            </a:r>
            <a:r>
              <a:rPr kumimoji="1" lang="en-US" altLang="zh-CN" sz="1200" dirty="0" smtClean="0"/>
              <a:t>review.</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whole</a:t>
            </a:r>
            <a:r>
              <a:rPr kumimoji="1" lang="zh-CN" altLang="en-US" sz="1200" dirty="0" smtClean="0"/>
              <a:t> </a:t>
            </a:r>
            <a:r>
              <a:rPr kumimoji="1" lang="en-US" altLang="zh-CN" sz="1200" dirty="0" smtClean="0"/>
              <a:t>review</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about</a:t>
            </a:r>
            <a:r>
              <a:rPr kumimoji="1" lang="zh-CN" altLang="en-US" sz="1200" dirty="0" smtClean="0"/>
              <a:t> </a:t>
            </a:r>
            <a:r>
              <a:rPr kumimoji="1" lang="en-US" altLang="zh-CN" sz="1200" dirty="0" smtClean="0"/>
              <a:t>she</a:t>
            </a:r>
            <a:r>
              <a:rPr kumimoji="1" lang="zh-CN" altLang="en-US" sz="1200" dirty="0" smtClean="0"/>
              <a:t> </a:t>
            </a:r>
            <a:r>
              <a:rPr kumimoji="1" lang="en-US" altLang="zh-CN" sz="1200" dirty="0" smtClean="0"/>
              <a:t>hates</a:t>
            </a:r>
            <a:r>
              <a:rPr kumimoji="1" lang="zh-CN" altLang="en-US" sz="1200" dirty="0" smtClean="0"/>
              <a:t> </a:t>
            </a:r>
            <a:r>
              <a:rPr kumimoji="1" lang="en-US" altLang="zh-CN" sz="1200" dirty="0" smtClean="0"/>
              <a:t>this</a:t>
            </a:r>
            <a:r>
              <a:rPr kumimoji="1" lang="zh-CN" altLang="en-US" sz="1200" dirty="0" smtClean="0"/>
              <a:t> </a:t>
            </a:r>
            <a:r>
              <a:rPr kumimoji="1" lang="en-US" altLang="zh-CN" sz="1200" dirty="0" smtClean="0"/>
              <a:t>and</a:t>
            </a:r>
            <a:r>
              <a:rPr kumimoji="1" lang="zh-CN" altLang="en-US" sz="1200" dirty="0" smtClean="0"/>
              <a:t> </a:t>
            </a:r>
            <a:r>
              <a:rPr kumimoji="1" lang="en-US" altLang="zh-CN" sz="1200" dirty="0" smtClean="0"/>
              <a:t>doesn’t</a:t>
            </a:r>
            <a:r>
              <a:rPr kumimoji="1" lang="zh-CN" altLang="en-US" sz="1200" dirty="0" smtClean="0"/>
              <a:t> </a:t>
            </a:r>
            <a:r>
              <a:rPr kumimoji="1" lang="en-US" altLang="zh-CN" sz="1200" dirty="0" smtClean="0"/>
              <a:t>like</a:t>
            </a:r>
            <a:r>
              <a:rPr kumimoji="1" lang="zh-CN" altLang="en-US" sz="1200" dirty="0" smtClean="0"/>
              <a:t> </a:t>
            </a:r>
            <a:r>
              <a:rPr kumimoji="1" lang="en-US" altLang="zh-CN" sz="1200" dirty="0" smtClean="0"/>
              <a:t>that.</a:t>
            </a:r>
            <a:r>
              <a:rPr kumimoji="1" lang="zh-CN" altLang="en-US" sz="1200" dirty="0" smtClean="0"/>
              <a:t> </a:t>
            </a:r>
            <a:r>
              <a:rPr kumimoji="1" lang="en-US" altLang="zh-CN" sz="1200" dirty="0" smtClean="0"/>
              <a:t>She</a:t>
            </a:r>
            <a:r>
              <a:rPr kumimoji="1" lang="zh-CN" altLang="en-US" sz="1200" dirty="0" smtClean="0"/>
              <a:t> </a:t>
            </a:r>
            <a:r>
              <a:rPr kumimoji="1" lang="en-US" altLang="zh-CN" sz="1200" dirty="0" smtClean="0"/>
              <a:t>fails</a:t>
            </a:r>
            <a:r>
              <a:rPr kumimoji="1" lang="zh-CN" altLang="en-US" sz="1200" dirty="0" smtClean="0"/>
              <a:t> </a:t>
            </a:r>
            <a:r>
              <a:rPr kumimoji="1" lang="en-US" altLang="zh-CN" sz="1200" dirty="0" smtClean="0"/>
              <a:t>to</a:t>
            </a:r>
            <a:r>
              <a:rPr kumimoji="1" lang="zh-CN" altLang="en-US" sz="1200" dirty="0" smtClean="0"/>
              <a:t> </a:t>
            </a:r>
            <a:r>
              <a:rPr kumimoji="1" lang="en-US" altLang="zh-CN" sz="1200" dirty="0" smtClean="0"/>
              <a:t>give</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detail</a:t>
            </a:r>
            <a:r>
              <a:rPr kumimoji="1" lang="zh-CN" altLang="en-US" sz="1200" dirty="0" smtClean="0"/>
              <a:t> </a:t>
            </a:r>
            <a:r>
              <a:rPr kumimoji="1" lang="en-US" altLang="zh-CN" sz="1200" dirty="0" smtClean="0"/>
              <a:t>like</a:t>
            </a:r>
            <a:r>
              <a:rPr kumimoji="1" lang="zh-CN" altLang="en-US" sz="1200" dirty="0" smtClean="0"/>
              <a:t> </a:t>
            </a:r>
            <a:r>
              <a:rPr kumimoji="1" lang="en-US" altLang="zh-CN" sz="1200" dirty="0" smtClean="0"/>
              <a:t>how</a:t>
            </a:r>
            <a:r>
              <a:rPr kumimoji="1" lang="zh-CN" altLang="en-US" sz="1200" dirty="0" smtClean="0"/>
              <a:t> </a:t>
            </a:r>
            <a:r>
              <a:rPr kumimoji="1" lang="en-US" altLang="zh-CN" sz="1200" dirty="0" smtClean="0"/>
              <a:t>terrible</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sushi</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sushi</a:t>
            </a:r>
            <a:r>
              <a:rPr kumimoji="1" lang="zh-CN" altLang="en-US" sz="1200" dirty="0" smtClean="0"/>
              <a:t> </a:t>
            </a:r>
            <a:r>
              <a:rPr kumimoji="1" lang="en-US" altLang="zh-CN" sz="1200" dirty="0" smtClean="0"/>
              <a:t>too</a:t>
            </a:r>
            <a:r>
              <a:rPr kumimoji="1" lang="zh-CN" altLang="en-US" sz="1200" dirty="0" smtClean="0"/>
              <a:t> </a:t>
            </a:r>
            <a:r>
              <a:rPr kumimoji="1" lang="en-US" altLang="zh-CN" sz="1200" dirty="0" smtClean="0"/>
              <a:t>small</a:t>
            </a:r>
            <a:r>
              <a:rPr kumimoji="1" lang="zh-CN" altLang="en-US" sz="1200" dirty="0" smtClean="0"/>
              <a:t> </a:t>
            </a:r>
            <a:r>
              <a:rPr kumimoji="1" lang="en-US" altLang="zh-CN" sz="1200" dirty="0" smtClean="0"/>
              <a:t>or</a:t>
            </a:r>
            <a:r>
              <a:rPr kumimoji="1" lang="zh-CN" altLang="en-US" sz="1200" dirty="0" smtClean="0"/>
              <a:t> </a:t>
            </a:r>
            <a:r>
              <a:rPr kumimoji="1" lang="en-US" altLang="zh-CN" sz="1200" dirty="0" smtClean="0"/>
              <a:t>too</a:t>
            </a:r>
            <a:r>
              <a:rPr kumimoji="1" lang="zh-CN" altLang="en-US" sz="1200" dirty="0" smtClean="0"/>
              <a:t> </a:t>
            </a:r>
            <a:r>
              <a:rPr kumimoji="1" lang="en-US" altLang="zh-CN" sz="1200" dirty="0" smtClean="0"/>
              <a:t>spicy?</a:t>
            </a:r>
            <a:r>
              <a:rPr kumimoji="1" lang="zh-CN" altLang="en-US" sz="1200" dirty="0" smtClean="0"/>
              <a:t> </a:t>
            </a:r>
            <a:r>
              <a:rPr kumimoji="1" lang="en-US" altLang="zh-CN" sz="1200" dirty="0" smtClean="0"/>
              <a:t>What</a:t>
            </a:r>
            <a:r>
              <a:rPr kumimoji="1" lang="zh-CN" altLang="en-US" sz="1200" dirty="0" smtClean="0"/>
              <a:t> </a:t>
            </a:r>
            <a:r>
              <a:rPr kumimoji="1" lang="en-US" altLang="zh-CN" sz="1200" dirty="0" smtClean="0"/>
              <a:t>sushi</a:t>
            </a:r>
            <a:r>
              <a:rPr kumimoji="1" lang="zh-CN" altLang="en-US" sz="1200" dirty="0" smtClean="0"/>
              <a:t> </a:t>
            </a:r>
            <a:r>
              <a:rPr kumimoji="1" lang="en-US" altLang="zh-CN" sz="1200" dirty="0" smtClean="0"/>
              <a:t>she</a:t>
            </a:r>
            <a:r>
              <a:rPr kumimoji="1" lang="zh-CN" altLang="en-US" sz="1200" dirty="0" smtClean="0"/>
              <a:t> </a:t>
            </a:r>
            <a:r>
              <a:rPr kumimoji="1" lang="en-US" altLang="zh-CN" sz="1200" dirty="0" smtClean="0"/>
              <a:t>had?</a:t>
            </a:r>
            <a:r>
              <a:rPr kumimoji="1" lang="zh-CN" altLang="en-US" sz="1200" dirty="0"/>
              <a:t> </a:t>
            </a:r>
          </a:p>
        </p:txBody>
      </p:sp>
      <p:sp>
        <p:nvSpPr>
          <p:cNvPr id="5" name="文本占位符 4"/>
          <p:cNvSpPr>
            <a:spLocks noGrp="1"/>
          </p:cNvSpPr>
          <p:nvPr>
            <p:ph type="body" sz="quarter" idx="30"/>
          </p:nvPr>
        </p:nvSpPr>
        <p:spPr>
          <a:xfrm>
            <a:off x="4673015" y="4828562"/>
            <a:ext cx="4217445" cy="1069133"/>
          </a:xfrm>
        </p:spPr>
        <p:txBody>
          <a:bodyPr/>
          <a:lstStyle/>
          <a:p>
            <a:r>
              <a:rPr kumimoji="1" lang="en-US" altLang="zh-CN" sz="1200" dirty="0" smtClean="0"/>
              <a:t>This</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a</a:t>
            </a:r>
            <a:r>
              <a:rPr kumimoji="1" lang="zh-CN" altLang="en-US" sz="1200" dirty="0" smtClean="0"/>
              <a:t> </a:t>
            </a:r>
            <a:r>
              <a:rPr kumimoji="1" lang="en-US" altLang="zh-CN" sz="1200" dirty="0" smtClean="0"/>
              <a:t>relatively</a:t>
            </a:r>
            <a:r>
              <a:rPr kumimoji="1" lang="zh-CN" altLang="en-US" sz="1200" dirty="0" smtClean="0"/>
              <a:t> </a:t>
            </a:r>
            <a:r>
              <a:rPr kumimoji="1" lang="en-US" altLang="zh-CN" sz="1200" b="1" dirty="0" smtClean="0"/>
              <a:t>objective</a:t>
            </a:r>
            <a:r>
              <a:rPr kumimoji="1" lang="zh-CN" altLang="en-US" sz="1200" dirty="0" smtClean="0"/>
              <a:t> </a:t>
            </a:r>
            <a:r>
              <a:rPr kumimoji="1" lang="en-US" altLang="zh-CN" sz="1200" dirty="0" smtClean="0"/>
              <a:t>review.</a:t>
            </a:r>
            <a:r>
              <a:rPr kumimoji="1" lang="zh-CN" altLang="en-US" sz="1200" dirty="0" smtClean="0"/>
              <a:t> </a:t>
            </a:r>
            <a:r>
              <a:rPr kumimoji="1" lang="en-US" altLang="zh-CN" sz="1200" dirty="0" smtClean="0"/>
              <a:t>There</a:t>
            </a:r>
            <a:r>
              <a:rPr kumimoji="1" lang="zh-CN" altLang="en-US" sz="1200" dirty="0" smtClean="0"/>
              <a:t> </a:t>
            </a:r>
            <a:r>
              <a:rPr kumimoji="1" lang="en-US" altLang="zh-CN" sz="1200" dirty="0" smtClean="0"/>
              <a:t>are</a:t>
            </a:r>
            <a:r>
              <a:rPr kumimoji="1" lang="zh-CN" altLang="en-US" sz="1200" dirty="0" smtClean="0"/>
              <a:t> </a:t>
            </a:r>
            <a:r>
              <a:rPr kumimoji="1" lang="en-US" altLang="zh-CN" sz="1200" dirty="0" smtClean="0"/>
              <a:t>details</a:t>
            </a:r>
            <a:r>
              <a:rPr kumimoji="1" lang="zh-CN" altLang="en-US" sz="1200" dirty="0" smtClean="0"/>
              <a:t> </a:t>
            </a:r>
            <a:r>
              <a:rPr kumimoji="1" lang="en-US" altLang="zh-CN" sz="1200" dirty="0" smtClean="0"/>
              <a:t>to</a:t>
            </a:r>
            <a:r>
              <a:rPr kumimoji="1" lang="zh-CN" altLang="en-US" sz="1200" dirty="0" smtClean="0"/>
              <a:t> </a:t>
            </a:r>
            <a:r>
              <a:rPr kumimoji="1" lang="en-US" altLang="zh-CN" sz="1200" dirty="0" smtClean="0"/>
              <a:t>support</a:t>
            </a:r>
            <a:r>
              <a:rPr kumimoji="1" lang="zh-CN" altLang="en-US" sz="1200" dirty="0" smtClean="0"/>
              <a:t> </a:t>
            </a:r>
            <a:r>
              <a:rPr kumimoji="1" lang="en-US" altLang="zh-CN" sz="1200" dirty="0" smtClean="0"/>
              <a:t>why</a:t>
            </a:r>
            <a:r>
              <a:rPr kumimoji="1" lang="zh-CN" altLang="en-US" sz="1200" dirty="0" smtClean="0"/>
              <a:t> </a:t>
            </a:r>
            <a:r>
              <a:rPr kumimoji="1" lang="en-US" altLang="zh-CN" sz="1200" dirty="0" smtClean="0"/>
              <a:t>it</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good.</a:t>
            </a:r>
            <a:r>
              <a:rPr kumimoji="1" lang="zh-CN" altLang="en-US" sz="1200" dirty="0" smtClean="0"/>
              <a:t> </a:t>
            </a:r>
            <a:r>
              <a:rPr kumimoji="1" lang="en-US" altLang="zh-CN" sz="1200" dirty="0" smtClean="0"/>
              <a:t>If</a:t>
            </a:r>
            <a:r>
              <a:rPr kumimoji="1" lang="zh-CN" altLang="en-US" sz="1200" dirty="0" smtClean="0"/>
              <a:t> </a:t>
            </a:r>
            <a:r>
              <a:rPr kumimoji="1" lang="en-US" altLang="zh-CN" sz="1200" dirty="0" smtClean="0"/>
              <a:t>we</a:t>
            </a:r>
            <a:r>
              <a:rPr kumimoji="1" lang="zh-CN" altLang="en-US" sz="1200" dirty="0" smtClean="0"/>
              <a:t> </a:t>
            </a:r>
            <a:r>
              <a:rPr kumimoji="1" lang="en-US" altLang="zh-CN" sz="1200" dirty="0" smtClean="0"/>
              <a:t>break</a:t>
            </a:r>
            <a:r>
              <a:rPr kumimoji="1" lang="zh-CN" altLang="en-US" sz="1200" dirty="0" smtClean="0"/>
              <a:t> </a:t>
            </a:r>
            <a:r>
              <a:rPr kumimoji="1" lang="en-US" altLang="zh-CN" sz="1200" dirty="0" smtClean="0"/>
              <a:t>down</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whole</a:t>
            </a:r>
            <a:r>
              <a:rPr kumimoji="1" lang="zh-CN" altLang="en-US" sz="1200" dirty="0" smtClean="0"/>
              <a:t> </a:t>
            </a:r>
            <a:r>
              <a:rPr kumimoji="1" lang="en-US" altLang="zh-CN" sz="1200" dirty="0" smtClean="0"/>
              <a:t>review</a:t>
            </a:r>
            <a:r>
              <a:rPr kumimoji="1" lang="zh-CN" altLang="en-US" sz="1200" dirty="0" smtClean="0"/>
              <a:t> </a:t>
            </a:r>
            <a:r>
              <a:rPr kumimoji="1" lang="en-US" altLang="zh-CN" sz="1200" dirty="0" smtClean="0"/>
              <a:t>sentences</a:t>
            </a:r>
            <a:r>
              <a:rPr kumimoji="1" lang="zh-CN" altLang="en-US" sz="1200" dirty="0" smtClean="0"/>
              <a:t> </a:t>
            </a:r>
            <a:r>
              <a:rPr kumimoji="1" lang="en-US" altLang="zh-CN" sz="1200" dirty="0" smtClean="0"/>
              <a:t>by</a:t>
            </a:r>
            <a:r>
              <a:rPr kumimoji="1" lang="zh-CN" altLang="en-US" sz="1200" dirty="0" smtClean="0"/>
              <a:t> </a:t>
            </a:r>
            <a:r>
              <a:rPr kumimoji="1" lang="en-US" altLang="zh-CN" sz="1200" dirty="0" smtClean="0"/>
              <a:t>sentences,</a:t>
            </a:r>
            <a:r>
              <a:rPr kumimoji="1" lang="zh-CN" altLang="en-US" sz="1200" dirty="0" smtClean="0"/>
              <a:t> </a:t>
            </a:r>
            <a:r>
              <a:rPr kumimoji="1" lang="en-US" altLang="zh-CN" sz="1200" dirty="0" smtClean="0"/>
              <a:t>we</a:t>
            </a:r>
            <a:r>
              <a:rPr kumimoji="1" lang="zh-CN" altLang="en-US" sz="1200" dirty="0" smtClean="0"/>
              <a:t> </a:t>
            </a:r>
            <a:r>
              <a:rPr kumimoji="1" lang="en-US" altLang="zh-CN" sz="1200" dirty="0" smtClean="0"/>
              <a:t>can</a:t>
            </a:r>
            <a:r>
              <a:rPr kumimoji="1" lang="zh-CN" altLang="en-US" sz="1200" dirty="0" smtClean="0"/>
              <a:t> </a:t>
            </a:r>
            <a:r>
              <a:rPr kumimoji="1" lang="en-US" altLang="zh-CN" sz="1200" dirty="0" smtClean="0"/>
              <a:t>find</a:t>
            </a:r>
            <a:r>
              <a:rPr kumimoji="1" lang="zh-CN" altLang="en-US" sz="1200" dirty="0" smtClean="0"/>
              <a:t> </a:t>
            </a:r>
            <a:r>
              <a:rPr kumimoji="1" lang="en-US" altLang="zh-CN" sz="1200" dirty="0" smtClean="0"/>
              <a:t>out</a:t>
            </a:r>
            <a:r>
              <a:rPr kumimoji="1" lang="zh-CN" altLang="en-US" sz="1200" dirty="0" smtClean="0"/>
              <a:t> </a:t>
            </a:r>
            <a:r>
              <a:rPr kumimoji="1" lang="en-US" altLang="zh-CN" sz="1200" dirty="0" smtClean="0"/>
              <a:t>that</a:t>
            </a:r>
            <a:r>
              <a:rPr kumimoji="1" lang="zh-CN" altLang="en-US" sz="1200" dirty="0" smtClean="0"/>
              <a:t> </a:t>
            </a:r>
            <a:r>
              <a:rPr kumimoji="1" lang="en-US" altLang="zh-CN" sz="1200" dirty="0" smtClean="0"/>
              <a:t>most</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them</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about</a:t>
            </a:r>
            <a:r>
              <a:rPr kumimoji="1" lang="zh-CN" altLang="en-US" sz="1200" dirty="0" smtClean="0"/>
              <a:t>  </a:t>
            </a:r>
            <a:r>
              <a:rPr kumimoji="1" lang="en-US" altLang="zh-CN" sz="1200" dirty="0" smtClean="0"/>
              <a:t>“evidence”,</a:t>
            </a:r>
            <a:r>
              <a:rPr kumimoji="1" lang="zh-CN" altLang="en-US" sz="1200" dirty="0" smtClean="0"/>
              <a:t> </a:t>
            </a:r>
            <a:r>
              <a:rPr kumimoji="1" lang="en-US" altLang="zh-CN" sz="1200" dirty="0" smtClean="0"/>
              <a:t>which</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hard</a:t>
            </a:r>
            <a:r>
              <a:rPr kumimoji="1" lang="zh-CN" altLang="en-US" sz="1200" dirty="0" smtClean="0"/>
              <a:t> </a:t>
            </a:r>
            <a:r>
              <a:rPr kumimoji="1" lang="en-US" altLang="zh-CN" sz="1200" dirty="0" smtClean="0"/>
              <a:t>to</a:t>
            </a:r>
            <a:r>
              <a:rPr kumimoji="1" lang="zh-CN" altLang="en-US" sz="1200" dirty="0" smtClean="0"/>
              <a:t> </a:t>
            </a:r>
            <a:r>
              <a:rPr kumimoji="1" lang="en-US" altLang="zh-CN" sz="1200" dirty="0" smtClean="0"/>
              <a:t>be</a:t>
            </a:r>
            <a:r>
              <a:rPr kumimoji="1" lang="zh-CN" altLang="en-US" sz="1200" dirty="0" smtClean="0"/>
              <a:t> </a:t>
            </a:r>
            <a:r>
              <a:rPr kumimoji="1" lang="en-US" altLang="zh-CN" sz="1200" dirty="0" smtClean="0"/>
              <a:t>classified</a:t>
            </a:r>
            <a:r>
              <a:rPr kumimoji="1" lang="zh-CN" altLang="en-US" sz="1200" dirty="0" smtClean="0"/>
              <a:t> </a:t>
            </a:r>
            <a:r>
              <a:rPr kumimoji="1" lang="en-US" altLang="zh-CN" sz="1200" dirty="0" smtClean="0"/>
              <a:t>as</a:t>
            </a:r>
            <a:r>
              <a:rPr kumimoji="1" lang="zh-CN" altLang="en-US" sz="1200" dirty="0" smtClean="0"/>
              <a:t> </a:t>
            </a:r>
            <a:r>
              <a:rPr kumimoji="1" lang="en-US" altLang="zh-CN" sz="1200" dirty="0" smtClean="0"/>
              <a:t>positive/negative.</a:t>
            </a:r>
            <a:r>
              <a:rPr kumimoji="1" lang="zh-CN" altLang="en-US" sz="1200" dirty="0" smtClean="0"/>
              <a:t>   </a:t>
            </a:r>
            <a:endParaRPr kumimoji="1" lang="zh-CN" altLang="en-US" sz="1200" dirty="0"/>
          </a:p>
        </p:txBody>
      </p:sp>
      <p:sp>
        <p:nvSpPr>
          <p:cNvPr id="6" name="标题 5"/>
          <p:cNvSpPr>
            <a:spLocks noGrp="1"/>
          </p:cNvSpPr>
          <p:nvPr>
            <p:ph type="title"/>
          </p:nvPr>
        </p:nvSpPr>
        <p:spPr/>
        <p:txBody>
          <a:bodyPr/>
          <a:lstStyle/>
          <a:p>
            <a:r>
              <a:rPr kumimoji="1" lang="en-US" altLang="zh-CN" dirty="0" smtClean="0"/>
              <a:t>What</a:t>
            </a:r>
            <a:r>
              <a:rPr kumimoji="1" lang="zh-CN" altLang="en-US" dirty="0" smtClean="0"/>
              <a:t> </a:t>
            </a:r>
            <a:r>
              <a:rPr kumimoji="1" lang="en-US" altLang="zh-CN" dirty="0" smtClean="0"/>
              <a:t>is</a:t>
            </a:r>
            <a:r>
              <a:rPr kumimoji="1" lang="zh-CN" altLang="en-US" dirty="0" smtClean="0"/>
              <a:t> </a:t>
            </a:r>
            <a:r>
              <a:rPr kumimoji="1" lang="en-US" altLang="zh-CN" dirty="0" smtClean="0"/>
              <a:t>a</a:t>
            </a:r>
            <a:r>
              <a:rPr kumimoji="1" lang="zh-CN" altLang="en-US" dirty="0" smtClean="0"/>
              <a:t> </a:t>
            </a:r>
            <a:r>
              <a:rPr kumimoji="1" lang="en-US" altLang="zh-CN" dirty="0" smtClean="0"/>
              <a:t>useful</a:t>
            </a:r>
            <a:r>
              <a:rPr kumimoji="1" lang="zh-CN" altLang="en-US" dirty="0" smtClean="0"/>
              <a:t> </a:t>
            </a:r>
            <a:r>
              <a:rPr kumimoji="1" lang="en-US" altLang="zh-CN" dirty="0" smtClean="0"/>
              <a:t>review?</a:t>
            </a:r>
            <a:endParaRPr kumimoji="1" lang="zh-CN" altLang="en-US" dirty="0"/>
          </a:p>
        </p:txBody>
      </p:sp>
      <p:sp>
        <p:nvSpPr>
          <p:cNvPr id="7" name="幻灯片编号占位符 6"/>
          <p:cNvSpPr>
            <a:spLocks noGrp="1"/>
          </p:cNvSpPr>
          <p:nvPr>
            <p:ph type="sldNum" sz="quarter" idx="31"/>
          </p:nvPr>
        </p:nvSpPr>
        <p:spPr/>
        <p:txBody>
          <a:bodyPr/>
          <a:lstStyle/>
          <a:p>
            <a:fld id="{12342C3A-DD85-7843-B416-BD52AB030D59}" type="slidenum">
              <a:rPr lang="en-US" smtClean="0"/>
              <a:pPr/>
              <a:t>4</a:t>
            </a:fld>
            <a:endParaRPr lang="en-US" dirty="0"/>
          </a:p>
        </p:txBody>
      </p:sp>
      <p:pic>
        <p:nvPicPr>
          <p:cNvPr id="13" name="内容占位符 12"/>
          <p:cNvPicPr>
            <a:picLocks noGrp="1" noChangeAspect="1"/>
          </p:cNvPicPr>
          <p:nvPr>
            <p:ph sz="half" idx="29"/>
          </p:nvPr>
        </p:nvPicPr>
        <p:blipFill>
          <a:blip r:embed="rId4">
            <a:extLst>
              <a:ext uri="{28A0092B-C50C-407E-A947-70E740481C1C}">
                <a14:useLocalDpi xmlns:a14="http://schemas.microsoft.com/office/drawing/2010/main" val="0"/>
              </a:ext>
            </a:extLst>
          </a:blip>
          <a:stretch>
            <a:fillRect/>
          </a:stretch>
        </p:blipFill>
        <p:spPr>
          <a:xfrm>
            <a:off x="5215698" y="1316132"/>
            <a:ext cx="3130617" cy="3252788"/>
          </a:xfrm>
        </p:spPr>
      </p:pic>
    </p:spTree>
    <p:extLst>
      <p:ext uri="{BB962C8B-B14F-4D97-AF65-F5344CB8AC3E}">
        <p14:creationId xmlns:p14="http://schemas.microsoft.com/office/powerpoint/2010/main" val="111798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709351"/>
            <a:ext cx="7088187" cy="4384542"/>
          </a:xfrm>
        </p:spPr>
        <p:txBody>
          <a:bodyPr/>
          <a:lstStyle/>
          <a:p>
            <a:r>
              <a:rPr lang="en-US" altLang="zh-CN" dirty="0" smtClean="0"/>
              <a:t>For</a:t>
            </a:r>
            <a:r>
              <a:rPr lang="zh-CN" altLang="en-US" dirty="0" smtClean="0"/>
              <a:t> </a:t>
            </a:r>
            <a:r>
              <a:rPr lang="en-US" altLang="zh-CN" dirty="0" smtClean="0"/>
              <a:t>customers:</a:t>
            </a:r>
            <a:r>
              <a:rPr lang="zh-CN" altLang="en-US" dirty="0" smtClean="0"/>
              <a:t>  </a:t>
            </a:r>
            <a:r>
              <a:rPr lang="en-US" altLang="zh-CN" dirty="0" smtClean="0"/>
              <a:t>customers</a:t>
            </a:r>
            <a:r>
              <a:rPr lang="zh-CN" altLang="en-US" dirty="0" smtClean="0"/>
              <a:t> </a:t>
            </a:r>
            <a:r>
              <a:rPr lang="en-US" altLang="zh-CN" dirty="0" smtClean="0"/>
              <a:t>are</a:t>
            </a:r>
            <a:r>
              <a:rPr lang="zh-CN" altLang="en-US" dirty="0" smtClean="0"/>
              <a:t> </a:t>
            </a:r>
            <a:r>
              <a:rPr lang="en-US" altLang="zh-CN" dirty="0" smtClean="0"/>
              <a:t>more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read</a:t>
            </a:r>
            <a:r>
              <a:rPr lang="zh-CN" altLang="en-US" dirty="0" smtClean="0"/>
              <a:t> </a:t>
            </a:r>
            <a:r>
              <a:rPr lang="en-US" altLang="zh-CN" dirty="0" smtClean="0"/>
              <a:t>the</a:t>
            </a:r>
            <a:r>
              <a:rPr lang="zh-CN" altLang="en-US" dirty="0" smtClean="0"/>
              <a:t> </a:t>
            </a:r>
            <a:r>
              <a:rPr lang="en-US" altLang="zh-CN" dirty="0" smtClean="0"/>
              <a:t>reviews</a:t>
            </a:r>
            <a:r>
              <a:rPr lang="zh-CN" altLang="en-US" dirty="0" smtClean="0"/>
              <a:t> </a:t>
            </a:r>
            <a:r>
              <a:rPr lang="en-US" altLang="zh-CN" dirty="0" smtClean="0"/>
              <a:t>with</a:t>
            </a:r>
            <a:r>
              <a:rPr lang="zh-CN" altLang="en-US" dirty="0" smtClean="0"/>
              <a:t> </a:t>
            </a:r>
            <a:r>
              <a:rPr lang="en-US" altLang="zh-CN" dirty="0" smtClean="0"/>
              <a:t>details</a:t>
            </a:r>
            <a:r>
              <a:rPr lang="zh-CN" altLang="en-US" dirty="0" smtClean="0"/>
              <a:t> </a:t>
            </a:r>
            <a:r>
              <a:rPr lang="en-US" altLang="zh-CN" dirty="0" smtClean="0"/>
              <a:t>instead</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reviews</a:t>
            </a:r>
            <a:r>
              <a:rPr lang="zh-CN" altLang="en-US" dirty="0" smtClean="0"/>
              <a:t> </a:t>
            </a:r>
            <a:r>
              <a:rPr lang="en-US" altLang="zh-CN" dirty="0" smtClean="0"/>
              <a:t>who</a:t>
            </a:r>
            <a:r>
              <a:rPr lang="zh-CN" altLang="en-US" dirty="0" smtClean="0"/>
              <a:t> </a:t>
            </a:r>
            <a:r>
              <a:rPr lang="en-US" altLang="zh-CN" dirty="0" smtClean="0"/>
              <a:t>just</a:t>
            </a:r>
            <a:r>
              <a:rPr lang="zh-CN" altLang="en-US" dirty="0" smtClean="0"/>
              <a:t> </a:t>
            </a:r>
            <a:r>
              <a:rPr lang="en-US" altLang="zh-CN" dirty="0" smtClean="0"/>
              <a:t>wrote</a:t>
            </a:r>
            <a:r>
              <a:rPr lang="zh-CN" altLang="en-US" dirty="0" smtClean="0"/>
              <a:t> </a:t>
            </a:r>
            <a:r>
              <a:rPr lang="en-US" altLang="zh-CN" dirty="0" smtClean="0"/>
              <a:t>to</a:t>
            </a:r>
            <a:r>
              <a:rPr lang="zh-CN" altLang="en-US" dirty="0" smtClean="0"/>
              <a:t> </a:t>
            </a:r>
            <a:r>
              <a:rPr lang="en-US" altLang="zh-CN" dirty="0" smtClean="0"/>
              <a:t>express</a:t>
            </a:r>
            <a:r>
              <a:rPr lang="zh-CN" altLang="en-US" dirty="0" smtClean="0"/>
              <a:t> </a:t>
            </a:r>
            <a:r>
              <a:rPr lang="en-US" altLang="zh-CN" dirty="0" smtClean="0"/>
              <a:t>attitude.</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saying</a:t>
            </a:r>
            <a:r>
              <a:rPr lang="zh-CN" altLang="en-US" dirty="0" smtClean="0"/>
              <a:t> </a:t>
            </a:r>
            <a:r>
              <a:rPr lang="en-US" altLang="zh-CN" dirty="0" smtClean="0"/>
              <a:t>”The</a:t>
            </a:r>
            <a:r>
              <a:rPr lang="zh-CN" altLang="en-US" dirty="0" smtClean="0"/>
              <a:t> </a:t>
            </a:r>
            <a:r>
              <a:rPr lang="en-US" altLang="zh-CN" dirty="0" smtClean="0"/>
              <a:t>steak</a:t>
            </a:r>
            <a:r>
              <a:rPr lang="zh-CN" altLang="en-US" dirty="0" smtClean="0"/>
              <a:t> </a:t>
            </a:r>
            <a:r>
              <a:rPr lang="en-US" altLang="zh-CN" dirty="0" smtClean="0"/>
              <a:t>is</a:t>
            </a:r>
            <a:r>
              <a:rPr lang="zh-CN" altLang="en-US" dirty="0" smtClean="0"/>
              <a:t> </a:t>
            </a:r>
            <a:r>
              <a:rPr lang="en-US" altLang="zh-CN" dirty="0" smtClean="0"/>
              <a:t>crispy</a:t>
            </a:r>
            <a:r>
              <a:rPr lang="zh-CN" altLang="en-US" dirty="0" smtClean="0"/>
              <a:t> </a:t>
            </a:r>
            <a:r>
              <a:rPr lang="en-US" altLang="zh-CN" dirty="0" smtClean="0"/>
              <a:t>and</a:t>
            </a:r>
            <a:r>
              <a:rPr lang="zh-CN" altLang="en-US" dirty="0" smtClean="0"/>
              <a:t> </a:t>
            </a:r>
            <a:r>
              <a:rPr lang="en-US" altLang="zh-CN" dirty="0" smtClean="0"/>
              <a:t>juicy”</a:t>
            </a:r>
            <a:r>
              <a:rPr lang="zh-CN" altLang="en-US" dirty="0" smtClean="0"/>
              <a:t> </a:t>
            </a:r>
            <a:r>
              <a:rPr lang="en-US" altLang="zh-CN" dirty="0" smtClean="0"/>
              <a:t>is</a:t>
            </a:r>
            <a:r>
              <a:rPr lang="zh-CN" altLang="en-US" dirty="0" smtClean="0"/>
              <a:t> </a:t>
            </a:r>
            <a:r>
              <a:rPr lang="en-US" altLang="zh-CN" dirty="0" smtClean="0"/>
              <a:t>more</a:t>
            </a:r>
            <a:r>
              <a:rPr lang="zh-CN" altLang="en-US" dirty="0" smtClean="0"/>
              <a:t> </a:t>
            </a:r>
            <a:r>
              <a:rPr lang="en-US" altLang="zh-CN" dirty="0" smtClean="0"/>
              <a:t>attractable</a:t>
            </a:r>
            <a:r>
              <a:rPr lang="zh-CN" altLang="en-US" dirty="0" smtClean="0"/>
              <a:t> </a:t>
            </a:r>
            <a:r>
              <a:rPr lang="en-US" altLang="zh-CN" dirty="0" smtClean="0"/>
              <a:t>compared</a:t>
            </a:r>
            <a:r>
              <a:rPr lang="zh-CN" altLang="en-US" dirty="0" smtClean="0"/>
              <a:t> </a:t>
            </a:r>
            <a:r>
              <a:rPr lang="en-US" altLang="zh-CN" dirty="0" smtClean="0"/>
              <a:t>to</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good</a:t>
            </a:r>
            <a:r>
              <a:rPr lang="zh-CN" altLang="en-US" dirty="0" smtClean="0"/>
              <a:t> </a:t>
            </a:r>
            <a:r>
              <a:rPr lang="en-US" altLang="zh-CN" dirty="0" smtClean="0"/>
              <a:t>and</a:t>
            </a:r>
            <a:r>
              <a:rPr lang="zh-CN" altLang="en-US" dirty="0" smtClean="0"/>
              <a:t> </a:t>
            </a:r>
            <a:r>
              <a:rPr lang="en-US" altLang="zh-CN" dirty="0" smtClean="0"/>
              <a:t>I</a:t>
            </a:r>
            <a:r>
              <a:rPr lang="zh-CN" altLang="en-US" dirty="0" smtClean="0"/>
              <a:t> </a:t>
            </a:r>
            <a:r>
              <a:rPr lang="en-US" altLang="zh-CN" dirty="0" smtClean="0"/>
              <a:t>like</a:t>
            </a:r>
            <a:r>
              <a:rPr lang="zh-CN" altLang="en-US" dirty="0" smtClean="0"/>
              <a:t> </a:t>
            </a:r>
            <a:r>
              <a:rPr lang="en-US" altLang="zh-CN" dirty="0" smtClean="0"/>
              <a:t>this</a:t>
            </a:r>
            <a:r>
              <a:rPr lang="zh-CN" altLang="en-US" dirty="0" smtClean="0"/>
              <a:t> </a:t>
            </a:r>
            <a:r>
              <a:rPr lang="en-US" altLang="zh-CN" dirty="0" smtClean="0"/>
              <a:t>steak”.</a:t>
            </a:r>
          </a:p>
          <a:p>
            <a:endParaRPr lang="en-US" altLang="zh-CN" dirty="0" smtClean="0"/>
          </a:p>
          <a:p>
            <a:r>
              <a:rPr lang="en-US" altLang="zh-CN" dirty="0" smtClean="0"/>
              <a:t>For</a:t>
            </a:r>
            <a:r>
              <a:rPr lang="zh-CN" altLang="en-US" dirty="0" smtClean="0"/>
              <a:t> </a:t>
            </a:r>
            <a:r>
              <a:rPr lang="en-US" altLang="zh-CN" dirty="0" smtClean="0"/>
              <a:t>companies:</a:t>
            </a:r>
            <a:r>
              <a:rPr lang="zh-CN" altLang="en-US" dirty="0" smtClean="0"/>
              <a:t> </a:t>
            </a:r>
            <a:r>
              <a:rPr lang="en-US" altLang="zh-CN" dirty="0" smtClean="0"/>
              <a:t>companies</a:t>
            </a:r>
            <a:r>
              <a:rPr lang="zh-CN" altLang="en-US" dirty="0" smtClean="0"/>
              <a:t> </a:t>
            </a:r>
            <a:r>
              <a:rPr lang="en-US" altLang="zh-CN" dirty="0" smtClean="0"/>
              <a:t>need</a:t>
            </a:r>
            <a:r>
              <a:rPr lang="zh-CN" altLang="en-US" dirty="0" smtClean="0"/>
              <a:t> </a:t>
            </a:r>
            <a:r>
              <a:rPr lang="en-US" altLang="zh-CN" dirty="0" smtClean="0"/>
              <a:t>the</a:t>
            </a:r>
            <a:r>
              <a:rPr lang="zh-CN" altLang="en-US" dirty="0" smtClean="0"/>
              <a:t> </a:t>
            </a:r>
            <a:r>
              <a:rPr lang="en-US" altLang="zh-CN" dirty="0" smtClean="0"/>
              <a:t>objective</a:t>
            </a:r>
            <a:r>
              <a:rPr lang="zh-CN" altLang="en-US" dirty="0" smtClean="0"/>
              <a:t> </a:t>
            </a:r>
            <a:r>
              <a:rPr lang="en-US" altLang="zh-CN" dirty="0" smtClean="0"/>
              <a:t>reviews.</a:t>
            </a:r>
            <a:r>
              <a:rPr lang="zh-CN" altLang="en-US" dirty="0" smtClean="0"/>
              <a:t> </a:t>
            </a:r>
            <a:r>
              <a:rPr lang="en-US" altLang="zh-CN" dirty="0" smtClean="0"/>
              <a:t>The</a:t>
            </a:r>
            <a:r>
              <a:rPr lang="zh-CN" altLang="en-US" dirty="0" smtClean="0"/>
              <a:t> </a:t>
            </a:r>
            <a:r>
              <a:rPr lang="en-US" altLang="zh-CN" dirty="0" smtClean="0"/>
              <a:t>positive</a:t>
            </a:r>
            <a:r>
              <a:rPr lang="zh-CN" altLang="en-US" dirty="0" smtClean="0"/>
              <a:t> </a:t>
            </a:r>
            <a:r>
              <a:rPr lang="en-US" altLang="zh-CN" dirty="0" smtClean="0"/>
              <a:t>reviews</a:t>
            </a:r>
            <a:r>
              <a:rPr lang="zh-CN" altLang="en-US" dirty="0" smtClean="0"/>
              <a:t> </a:t>
            </a:r>
            <a:r>
              <a:rPr lang="en-US" altLang="zh-CN" dirty="0" smtClean="0"/>
              <a:t>get</a:t>
            </a:r>
            <a:r>
              <a:rPr lang="zh-CN" altLang="en-US" dirty="0" smtClean="0"/>
              <a:t> </a:t>
            </a:r>
            <a:r>
              <a:rPr lang="en-US" altLang="zh-CN" dirty="0" smtClean="0"/>
              <a:t>word</a:t>
            </a:r>
            <a:r>
              <a:rPr lang="zh-CN" altLang="en-US" dirty="0" smtClean="0"/>
              <a:t> </a:t>
            </a:r>
            <a:r>
              <a:rPr lang="en-US" altLang="zh-CN" dirty="0" smtClean="0"/>
              <a:t>of</a:t>
            </a:r>
            <a:r>
              <a:rPr lang="zh-CN" altLang="en-US" dirty="0" smtClean="0"/>
              <a:t> </a:t>
            </a:r>
            <a:r>
              <a:rPr lang="en-US" altLang="zh-CN" dirty="0" smtClean="0"/>
              <a:t>mouth</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business.</a:t>
            </a:r>
            <a:r>
              <a:rPr lang="zh-CN" altLang="en-US" dirty="0" smtClean="0"/>
              <a:t> </a:t>
            </a:r>
            <a:r>
              <a:rPr lang="en-US" altLang="zh-CN" dirty="0"/>
              <a:t>E</a:t>
            </a:r>
            <a:r>
              <a:rPr lang="en-US" altLang="zh-CN" dirty="0" smtClean="0"/>
              <a:t>ven</a:t>
            </a:r>
            <a:r>
              <a:rPr lang="zh-CN" altLang="en-US" dirty="0" smtClean="0"/>
              <a:t> </a:t>
            </a:r>
            <a:r>
              <a:rPr lang="en-US" altLang="zh-CN" dirty="0" smtClean="0"/>
              <a:t>the</a:t>
            </a:r>
            <a:r>
              <a:rPr lang="zh-CN" altLang="en-US" dirty="0" smtClean="0"/>
              <a:t> </a:t>
            </a:r>
            <a:r>
              <a:rPr lang="en-US" altLang="zh-CN" dirty="0" smtClean="0"/>
              <a:t>negative</a:t>
            </a:r>
            <a:r>
              <a:rPr lang="zh-CN" altLang="en-US" dirty="0" smtClean="0"/>
              <a:t> </a:t>
            </a:r>
            <a:r>
              <a:rPr lang="en-US" altLang="zh-CN" dirty="0" smtClean="0"/>
              <a:t>one</a:t>
            </a:r>
            <a:r>
              <a:rPr lang="zh-CN" altLang="en-US" dirty="0" smtClean="0"/>
              <a:t> </a:t>
            </a:r>
            <a:r>
              <a:rPr lang="en-US" altLang="zh-CN" dirty="0" smtClean="0"/>
              <a:t>can</a:t>
            </a:r>
            <a:r>
              <a:rPr lang="zh-CN" altLang="en-US" dirty="0" smtClean="0"/>
              <a:t> </a:t>
            </a:r>
            <a:r>
              <a:rPr lang="en-US" altLang="zh-CN" dirty="0" smtClean="0"/>
              <a:t>help</a:t>
            </a:r>
            <a:r>
              <a:rPr lang="zh-CN" altLang="en-US" dirty="0" smtClean="0"/>
              <a:t> </a:t>
            </a:r>
            <a:r>
              <a:rPr lang="en-US" altLang="zh-CN" dirty="0" smtClean="0"/>
              <a:t>them</a:t>
            </a:r>
            <a:r>
              <a:rPr lang="zh-CN" altLang="en-US" dirty="0" smtClean="0"/>
              <a:t> </a:t>
            </a:r>
            <a:r>
              <a:rPr lang="en-US" altLang="zh-CN" dirty="0" smtClean="0"/>
              <a:t>improve</a:t>
            </a:r>
            <a:r>
              <a:rPr lang="zh-CN" altLang="en-US" dirty="0" smtClean="0"/>
              <a:t> </a:t>
            </a:r>
            <a:r>
              <a:rPr lang="en-US" altLang="zh-CN" dirty="0" smtClean="0"/>
              <a:t>their</a:t>
            </a:r>
            <a:r>
              <a:rPr lang="zh-CN" altLang="en-US" dirty="0" smtClean="0"/>
              <a:t> </a:t>
            </a:r>
            <a:r>
              <a:rPr lang="en-US" altLang="zh-CN" dirty="0" smtClean="0"/>
              <a:t>products.</a:t>
            </a:r>
          </a:p>
          <a:p>
            <a:endParaRPr lang="en-US" altLang="zh-CN" dirty="0" smtClean="0"/>
          </a:p>
          <a:p>
            <a:r>
              <a:rPr lang="en-US" altLang="zh-CN" dirty="0" smtClean="0"/>
              <a:t>For</a:t>
            </a:r>
            <a:r>
              <a:rPr lang="zh-CN" altLang="en-US" dirty="0" smtClean="0"/>
              <a:t> </a:t>
            </a:r>
            <a:r>
              <a:rPr lang="en-US" altLang="zh-CN" dirty="0" smtClean="0"/>
              <a:t>Yelp:</a:t>
            </a:r>
            <a:r>
              <a:rPr lang="zh-CN" altLang="en-US" dirty="0" smtClean="0"/>
              <a:t> </a:t>
            </a:r>
            <a:r>
              <a:rPr lang="en-US" altLang="zh-CN" dirty="0" smtClean="0"/>
              <a:t>Reject</a:t>
            </a:r>
            <a:r>
              <a:rPr lang="zh-CN" altLang="en-US" dirty="0" smtClean="0"/>
              <a:t> </a:t>
            </a:r>
            <a:r>
              <a:rPr lang="en-US" altLang="zh-CN" dirty="0" smtClean="0"/>
              <a:t>the</a:t>
            </a:r>
            <a:r>
              <a:rPr lang="zh-CN" altLang="en-US" dirty="0" smtClean="0"/>
              <a:t> </a:t>
            </a:r>
            <a:r>
              <a:rPr lang="en-US" altLang="zh-CN" dirty="0" smtClean="0"/>
              <a:t>paid</a:t>
            </a:r>
            <a:r>
              <a:rPr lang="zh-CN" altLang="en-US" dirty="0" smtClean="0"/>
              <a:t> </a:t>
            </a:r>
            <a:r>
              <a:rPr lang="en-US" altLang="zh-CN" dirty="0" smtClean="0"/>
              <a:t>poster.</a:t>
            </a:r>
            <a:r>
              <a:rPr lang="zh-CN" altLang="en-US" dirty="0" smtClean="0"/>
              <a:t>  </a:t>
            </a:r>
            <a:r>
              <a:rPr lang="en-US" altLang="zh-CN" dirty="0" smtClean="0"/>
              <a:t>More</a:t>
            </a:r>
            <a:r>
              <a:rPr lang="zh-CN" altLang="en-US" dirty="0" smtClean="0"/>
              <a:t> </a:t>
            </a:r>
            <a:r>
              <a:rPr lang="en-US" altLang="zh-CN" dirty="0" smtClean="0"/>
              <a:t>and</a:t>
            </a:r>
            <a:r>
              <a:rPr lang="zh-CN" altLang="en-US" dirty="0" smtClean="0"/>
              <a:t> </a:t>
            </a:r>
            <a:r>
              <a:rPr lang="en-US" altLang="zh-CN" dirty="0" smtClean="0"/>
              <a:t>more</a:t>
            </a:r>
            <a:r>
              <a:rPr lang="zh-CN" altLang="en-US" dirty="0" smtClean="0"/>
              <a:t> </a:t>
            </a:r>
            <a:r>
              <a:rPr lang="en-US" altLang="zh-CN" dirty="0" smtClean="0"/>
              <a:t>objective</a:t>
            </a:r>
            <a:r>
              <a:rPr lang="zh-CN" altLang="en-US" dirty="0" smtClean="0"/>
              <a:t> </a:t>
            </a:r>
            <a:r>
              <a:rPr lang="en-US" altLang="zh-CN" dirty="0" smtClean="0"/>
              <a:t>reviews</a:t>
            </a:r>
            <a:r>
              <a:rPr lang="zh-CN" altLang="en-US" dirty="0" smtClean="0"/>
              <a:t> </a:t>
            </a:r>
            <a:r>
              <a:rPr lang="en-US" altLang="zh-CN" dirty="0" smtClean="0"/>
              <a:t>increase</a:t>
            </a:r>
            <a:r>
              <a:rPr lang="zh-CN" altLang="en-US" dirty="0" smtClean="0"/>
              <a:t> </a:t>
            </a:r>
            <a:r>
              <a:rPr lang="en-US" altLang="zh-CN" dirty="0" smtClean="0"/>
              <a:t>the</a:t>
            </a:r>
            <a:r>
              <a:rPr lang="zh-CN" altLang="en-US" dirty="0" smtClean="0"/>
              <a:t> </a:t>
            </a:r>
            <a:r>
              <a:rPr lang="en-US" altLang="zh-CN" dirty="0" smtClean="0"/>
              <a:t>community</a:t>
            </a:r>
            <a:r>
              <a:rPr lang="zh-CN" altLang="en-US" dirty="0" smtClean="0"/>
              <a:t> </a:t>
            </a:r>
            <a:r>
              <a:rPr lang="en-US" altLang="zh-CN" dirty="0" smtClean="0"/>
              <a:t>activity,</a:t>
            </a:r>
            <a:r>
              <a:rPr lang="zh-CN" altLang="en-US" dirty="0" smtClean="0"/>
              <a:t> </a:t>
            </a:r>
            <a:r>
              <a:rPr lang="en-US" altLang="zh-CN" dirty="0" smtClean="0"/>
              <a:t>which</a:t>
            </a:r>
            <a:r>
              <a:rPr lang="zh-CN" altLang="en-US" dirty="0" smtClean="0"/>
              <a:t> </a:t>
            </a:r>
            <a:r>
              <a:rPr lang="en-US" altLang="zh-CN" dirty="0" smtClean="0"/>
              <a:t>attracts</a:t>
            </a:r>
            <a:r>
              <a:rPr lang="zh-CN" altLang="en-US" dirty="0" smtClean="0"/>
              <a:t> </a:t>
            </a:r>
            <a:r>
              <a:rPr lang="en-US" altLang="zh-CN" dirty="0" smtClean="0"/>
              <a:t>more</a:t>
            </a:r>
            <a:r>
              <a:rPr lang="zh-CN" altLang="en-US" dirty="0" smtClean="0"/>
              <a:t> </a:t>
            </a:r>
            <a:r>
              <a:rPr lang="en-US" altLang="zh-CN" dirty="0" smtClean="0"/>
              <a:t>and</a:t>
            </a:r>
            <a:r>
              <a:rPr lang="zh-CN" altLang="en-US" dirty="0" smtClean="0"/>
              <a:t> </a:t>
            </a:r>
            <a:r>
              <a:rPr lang="en-US" altLang="zh-CN" dirty="0" smtClean="0"/>
              <a:t>more</a:t>
            </a:r>
            <a:r>
              <a:rPr lang="zh-CN" altLang="en-US" dirty="0" smtClean="0"/>
              <a:t> </a:t>
            </a:r>
            <a:r>
              <a:rPr lang="en-US" altLang="zh-CN" dirty="0" smtClean="0"/>
              <a:t>users</a:t>
            </a:r>
            <a:r>
              <a:rPr lang="zh-CN" altLang="en-US" dirty="0" smtClean="0"/>
              <a:t> </a:t>
            </a:r>
            <a:r>
              <a:rPr lang="en-US" altLang="zh-CN" dirty="0" smtClean="0"/>
              <a:t>to</a:t>
            </a:r>
            <a:r>
              <a:rPr lang="zh-CN" altLang="en-US" dirty="0" smtClean="0"/>
              <a:t> </a:t>
            </a:r>
            <a:r>
              <a:rPr lang="en-US" altLang="zh-CN" dirty="0" smtClean="0"/>
              <a:t>register.</a:t>
            </a:r>
            <a:r>
              <a:rPr lang="zh-CN" altLang="en-US" dirty="0" smtClean="0"/>
              <a:t> </a:t>
            </a:r>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altLang="zh-CN" dirty="0" smtClean="0"/>
              <a:t>Commercial</a:t>
            </a:r>
            <a:r>
              <a:rPr lang="zh-CN" altLang="en-US" dirty="0" smtClean="0"/>
              <a:t> </a:t>
            </a:r>
            <a:r>
              <a:rPr lang="en-US" altLang="zh-CN" dirty="0" smtClean="0"/>
              <a:t>potential</a:t>
            </a:r>
            <a:endParaRPr lang="en-US" dirty="0"/>
          </a:p>
        </p:txBody>
      </p:sp>
      <p:sp>
        <p:nvSpPr>
          <p:cNvPr id="5" name="Text Placeholder 4"/>
          <p:cNvSpPr>
            <a:spLocks noGrp="1"/>
          </p:cNvSpPr>
          <p:nvPr>
            <p:ph type="body" sz="quarter" idx="13"/>
          </p:nvPr>
        </p:nvSpPr>
        <p:spPr/>
        <p:txBody>
          <a:bodyPr/>
          <a:lstStyle/>
          <a:p>
            <a:pPr lvl="0"/>
            <a:r>
              <a:rPr lang="en-US" altLang="zh-CN" dirty="0"/>
              <a:t>Is</a:t>
            </a:r>
            <a:r>
              <a:rPr lang="zh-CN" altLang="en-US" dirty="0"/>
              <a:t> </a:t>
            </a:r>
            <a:r>
              <a:rPr lang="en-US" altLang="zh-CN" dirty="0"/>
              <a:t>that</a:t>
            </a:r>
            <a:r>
              <a:rPr lang="zh-CN" altLang="en-US" dirty="0"/>
              <a:t> </a:t>
            </a:r>
            <a:r>
              <a:rPr lang="en-US" altLang="zh-CN" dirty="0"/>
              <a:t>matters</a:t>
            </a:r>
            <a:r>
              <a:rPr lang="zh-CN" altLang="en-US" dirty="0"/>
              <a:t> </a:t>
            </a:r>
            <a:r>
              <a:rPr lang="en-US" altLang="zh-CN" dirty="0"/>
              <a:t>to</a:t>
            </a:r>
            <a:r>
              <a:rPr lang="zh-CN" altLang="en-US" dirty="0"/>
              <a:t> </a:t>
            </a:r>
            <a:r>
              <a:rPr lang="en-US" altLang="zh-CN" dirty="0"/>
              <a:t>find</a:t>
            </a:r>
            <a:r>
              <a:rPr lang="zh-CN" altLang="en-US" dirty="0"/>
              <a:t> </a:t>
            </a:r>
            <a:r>
              <a:rPr lang="en-US" altLang="zh-CN" dirty="0"/>
              <a:t>out</a:t>
            </a:r>
            <a:r>
              <a:rPr lang="zh-CN" altLang="en-US" dirty="0"/>
              <a:t> </a:t>
            </a:r>
            <a:r>
              <a:rPr lang="en-US" altLang="zh-CN" dirty="0"/>
              <a:t>the</a:t>
            </a:r>
            <a:r>
              <a:rPr lang="zh-CN" altLang="en-US" dirty="0"/>
              <a:t> </a:t>
            </a:r>
            <a:r>
              <a:rPr lang="en-US" altLang="zh-CN" dirty="0"/>
              <a:t>useful</a:t>
            </a:r>
            <a:r>
              <a:rPr lang="zh-CN" altLang="en-US" dirty="0"/>
              <a:t> </a:t>
            </a:r>
            <a:r>
              <a:rPr lang="en-US" altLang="zh-CN" dirty="0"/>
              <a:t>review?</a:t>
            </a:r>
            <a:endParaRPr lang="zh-CN" altLang="en-US" dirty="0"/>
          </a:p>
          <a:p>
            <a:endParaRPr lang="en-US" dirty="0"/>
          </a:p>
        </p:txBody>
      </p:sp>
    </p:spTree>
    <p:extLst>
      <p:ext uri="{BB962C8B-B14F-4D97-AF65-F5344CB8AC3E}">
        <p14:creationId xmlns:p14="http://schemas.microsoft.com/office/powerpoint/2010/main" val="83914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a:t>Data Understanding Phase </a:t>
            </a:r>
            <a:endParaRPr lang="zh-CN" altLang="en-US" dirty="0"/>
          </a:p>
          <a:p>
            <a:endParaRPr kumimoji="1" lang="zh-CN" altLang="en-US" dirty="0"/>
          </a:p>
        </p:txBody>
      </p:sp>
    </p:spTree>
    <p:extLst>
      <p:ext uri="{BB962C8B-B14F-4D97-AF65-F5344CB8AC3E}">
        <p14:creationId xmlns:p14="http://schemas.microsoft.com/office/powerpoint/2010/main" val="1591308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8"/>
          </p:nvPr>
        </p:nvPicPr>
        <p:blipFill>
          <a:blip r:embed="rId2">
            <a:extLst>
              <a:ext uri="{28A0092B-C50C-407E-A947-70E740481C1C}">
                <a14:useLocalDpi xmlns:a14="http://schemas.microsoft.com/office/drawing/2010/main" val="0"/>
              </a:ext>
            </a:extLst>
          </a:blip>
          <a:stretch>
            <a:fillRect/>
          </a:stretch>
        </p:blipFill>
        <p:spPr>
          <a:xfrm>
            <a:off x="4877894" y="1304289"/>
            <a:ext cx="1905000" cy="1905000"/>
          </a:xfrm>
        </p:spPr>
      </p:pic>
      <p:pic>
        <p:nvPicPr>
          <p:cNvPr id="11" name="图片占位符 10"/>
          <p:cNvPicPr>
            <a:picLocks noGrp="1" noChangeAspect="1"/>
          </p:cNvPicPr>
          <p:nvPr>
            <p:ph type="pic" sz="quarter" idx="19"/>
          </p:nvPr>
        </p:nvPicPr>
        <p:blipFill>
          <a:blip r:embed="rId3">
            <a:extLst>
              <a:ext uri="{28A0092B-C50C-407E-A947-70E740481C1C}">
                <a14:useLocalDpi xmlns:a14="http://schemas.microsoft.com/office/drawing/2010/main" val="0"/>
              </a:ext>
            </a:extLst>
          </a:blip>
          <a:stretch>
            <a:fillRect/>
          </a:stretch>
        </p:blipFill>
        <p:spPr>
          <a:xfrm>
            <a:off x="6834091" y="1304289"/>
            <a:ext cx="1905000" cy="1905000"/>
          </a:xfrm>
        </p:spPr>
      </p:pic>
      <p:pic>
        <p:nvPicPr>
          <p:cNvPr id="12" name="图片占位符 11"/>
          <p:cNvPicPr>
            <a:picLocks noGrp="1" noChangeAspect="1"/>
          </p:cNvPicPr>
          <p:nvPr>
            <p:ph type="pic" sz="quarter" idx="20"/>
          </p:nvPr>
        </p:nvPicPr>
        <p:blipFill>
          <a:blip r:embed="rId4">
            <a:extLst>
              <a:ext uri="{28A0092B-C50C-407E-A947-70E740481C1C}">
                <a14:useLocalDpi xmlns:a14="http://schemas.microsoft.com/office/drawing/2010/main" val="0"/>
              </a:ext>
            </a:extLst>
          </a:blip>
          <a:stretch>
            <a:fillRect/>
          </a:stretch>
        </p:blipFill>
        <p:spPr>
          <a:xfrm>
            <a:off x="4877894" y="3483814"/>
            <a:ext cx="1905000" cy="1905000"/>
          </a:xfrm>
        </p:spPr>
      </p:pic>
      <p:pic>
        <p:nvPicPr>
          <p:cNvPr id="13" name="图片占位符 12"/>
          <p:cNvPicPr>
            <a:picLocks noGrp="1" noChangeAspect="1"/>
          </p:cNvPicPr>
          <p:nvPr>
            <p:ph type="pic" sz="quarter" idx="21"/>
          </p:nvPr>
        </p:nvPicPr>
        <p:blipFill>
          <a:blip r:embed="rId5">
            <a:extLst>
              <a:ext uri="{28A0092B-C50C-407E-A947-70E740481C1C}">
                <a14:useLocalDpi xmlns:a14="http://schemas.microsoft.com/office/drawing/2010/main" val="0"/>
              </a:ext>
            </a:extLst>
          </a:blip>
          <a:stretch>
            <a:fillRect/>
          </a:stretch>
        </p:blipFill>
        <p:spPr>
          <a:xfrm>
            <a:off x="6834091" y="3483814"/>
            <a:ext cx="1905000" cy="1905000"/>
          </a:xfrm>
        </p:spPr>
      </p:pic>
      <p:sp>
        <p:nvSpPr>
          <p:cNvPr id="6" name="幻灯片编号占位符 5"/>
          <p:cNvSpPr>
            <a:spLocks noGrp="1"/>
          </p:cNvSpPr>
          <p:nvPr>
            <p:ph type="sldNum" sz="quarter" idx="22"/>
          </p:nvPr>
        </p:nvSpPr>
        <p:spPr/>
        <p:txBody>
          <a:bodyPr/>
          <a:lstStyle/>
          <a:p>
            <a:fld id="{12342C3A-DD85-7843-B416-BD52AB030D59}" type="slidenum">
              <a:rPr lang="en-US" smtClean="0"/>
              <a:pPr/>
              <a:t>7</a:t>
            </a:fld>
            <a:endParaRPr lang="en-US" dirty="0"/>
          </a:p>
        </p:txBody>
      </p:sp>
      <p:sp>
        <p:nvSpPr>
          <p:cNvPr id="7" name="文本占位符 6"/>
          <p:cNvSpPr>
            <a:spLocks noGrp="1"/>
          </p:cNvSpPr>
          <p:nvPr>
            <p:ph type="body" sz="quarter" idx="12"/>
          </p:nvPr>
        </p:nvSpPr>
        <p:spPr/>
        <p:txBody>
          <a:bodyPr/>
          <a:lstStyle/>
          <a:p>
            <a:r>
              <a:rPr lang="en-US" altLang="zh-CN" dirty="0"/>
              <a:t>The</a:t>
            </a:r>
            <a:r>
              <a:rPr lang="zh-CN" altLang="en-US" dirty="0"/>
              <a:t> </a:t>
            </a:r>
            <a:r>
              <a:rPr lang="en-US" altLang="zh-CN" dirty="0"/>
              <a:t>data</a:t>
            </a:r>
            <a:r>
              <a:rPr lang="zh-CN" altLang="en-US" dirty="0"/>
              <a:t> </a:t>
            </a:r>
            <a:r>
              <a:rPr lang="en-US" altLang="zh-CN" dirty="0"/>
              <a:t>are</a:t>
            </a:r>
            <a:r>
              <a:rPr lang="zh-CN" altLang="en-US" dirty="0"/>
              <a:t> </a:t>
            </a:r>
            <a:r>
              <a:rPr lang="en-US" altLang="zh-CN" dirty="0"/>
              <a:t>provided</a:t>
            </a:r>
            <a:r>
              <a:rPr lang="zh-CN" altLang="en-US" dirty="0"/>
              <a:t> </a:t>
            </a:r>
            <a:r>
              <a:rPr lang="en-US" altLang="zh-CN" dirty="0"/>
              <a:t>by</a:t>
            </a:r>
            <a:r>
              <a:rPr lang="zh-CN" altLang="en-US" dirty="0"/>
              <a:t> </a:t>
            </a:r>
            <a:r>
              <a:rPr lang="en-US" altLang="zh-CN" b="1" dirty="0"/>
              <a:t>Yelp Dataset Challenge</a:t>
            </a:r>
            <a:r>
              <a:rPr lang="en-US" altLang="zh-CN" dirty="0"/>
              <a:t>,</a:t>
            </a:r>
            <a:r>
              <a:rPr lang="zh-CN" altLang="en-US" dirty="0"/>
              <a:t> </a:t>
            </a:r>
            <a:r>
              <a:rPr lang="en-US" altLang="zh-CN" dirty="0"/>
              <a:t>which</a:t>
            </a:r>
            <a:r>
              <a:rPr lang="zh-CN" altLang="en-US" dirty="0"/>
              <a:t> </a:t>
            </a:r>
            <a:r>
              <a:rPr lang="en-US" altLang="zh-CN" dirty="0"/>
              <a:t>is</a:t>
            </a:r>
            <a:r>
              <a:rPr lang="zh-CN" altLang="en-US" dirty="0"/>
              <a:t> </a:t>
            </a:r>
            <a:r>
              <a:rPr lang="en-US" altLang="zh-CN" dirty="0"/>
              <a:t>an</a:t>
            </a:r>
            <a:r>
              <a:rPr lang="zh-CN" altLang="en-US" dirty="0"/>
              <a:t> </a:t>
            </a:r>
            <a:r>
              <a:rPr lang="en-US" altLang="zh-CN" dirty="0"/>
              <a:t>opportunity</a:t>
            </a:r>
            <a:r>
              <a:rPr lang="zh-CN" altLang="en-US" dirty="0"/>
              <a:t> </a:t>
            </a:r>
            <a:r>
              <a:rPr lang="en-US" altLang="zh-CN" dirty="0"/>
              <a:t>for</a:t>
            </a:r>
            <a:r>
              <a:rPr lang="zh-CN" altLang="en-US" dirty="0"/>
              <a:t> </a:t>
            </a:r>
            <a:r>
              <a:rPr lang="en-US" altLang="zh-CN" dirty="0"/>
              <a:t>students</a:t>
            </a:r>
            <a:r>
              <a:rPr lang="zh-CN" altLang="en-US" dirty="0"/>
              <a:t> </a:t>
            </a:r>
            <a:r>
              <a:rPr lang="en-US" altLang="zh-CN" dirty="0"/>
              <a:t>to</a:t>
            </a:r>
            <a:r>
              <a:rPr lang="zh-CN" altLang="en-US" b="1" dirty="0"/>
              <a:t> </a:t>
            </a:r>
            <a:r>
              <a:rPr lang="en-US" altLang="zh-CN" dirty="0"/>
              <a:t>conduct research or analysis</a:t>
            </a:r>
            <a:r>
              <a:rPr lang="zh-CN" altLang="en-US" dirty="0"/>
              <a:t> </a:t>
            </a:r>
            <a:r>
              <a:rPr lang="en-US" altLang="zh-CN" dirty="0"/>
              <a:t>and</a:t>
            </a:r>
            <a:r>
              <a:rPr lang="zh-CN" altLang="en-US" dirty="0"/>
              <a:t> </a:t>
            </a:r>
            <a:r>
              <a:rPr lang="en-US" altLang="zh-CN" dirty="0"/>
              <a:t>share their discoveries.</a:t>
            </a:r>
          </a:p>
          <a:p>
            <a:r>
              <a:rPr lang="en-US" altLang="zh-CN" dirty="0"/>
              <a:t>The Yelp dataset</a:t>
            </a:r>
            <a:r>
              <a:rPr lang="zh-CN" altLang="en-US" dirty="0"/>
              <a:t> </a:t>
            </a:r>
            <a:r>
              <a:rPr lang="en-US" altLang="zh-CN" dirty="0"/>
              <a:t>is</a:t>
            </a:r>
            <a:r>
              <a:rPr lang="zh-CN" altLang="en-US" dirty="0"/>
              <a:t> </a:t>
            </a:r>
            <a:r>
              <a:rPr lang="en-US" altLang="zh-CN" dirty="0"/>
              <a:t>a subset of </a:t>
            </a:r>
            <a:r>
              <a:rPr lang="en-US" altLang="zh-CN" dirty="0" smtClean="0"/>
              <a:t>the</a:t>
            </a:r>
            <a:r>
              <a:rPr lang="zh-CN" altLang="en-US" dirty="0" smtClean="0"/>
              <a:t> </a:t>
            </a:r>
            <a:r>
              <a:rPr lang="en-US" altLang="zh-CN" dirty="0" smtClean="0"/>
              <a:t>real</a:t>
            </a:r>
            <a:r>
              <a:rPr lang="zh-CN" altLang="en-US" dirty="0" smtClean="0"/>
              <a:t> </a:t>
            </a:r>
            <a:r>
              <a:rPr lang="en-US" altLang="zh-CN" dirty="0" smtClean="0"/>
              <a:t>businesses</a:t>
            </a:r>
            <a:r>
              <a:rPr lang="en-US" altLang="zh-CN" dirty="0"/>
              <a:t>, reviews, and user data for use in personal, educational, and academic purposes.</a:t>
            </a:r>
          </a:p>
          <a:p>
            <a:r>
              <a:rPr lang="en-US" altLang="zh-CN" dirty="0" smtClean="0"/>
              <a:t>Include</a:t>
            </a:r>
            <a:r>
              <a:rPr lang="zh-CN" altLang="en-US" dirty="0" smtClean="0"/>
              <a:t> </a:t>
            </a:r>
            <a:r>
              <a:rPr lang="en-US" altLang="zh-CN" dirty="0"/>
              <a:t>4,700,000 </a:t>
            </a:r>
            <a:r>
              <a:rPr lang="en-US" altLang="zh-CN" dirty="0" smtClean="0"/>
              <a:t>reviews,</a:t>
            </a:r>
            <a:r>
              <a:rPr lang="zh-CN" altLang="en-US" dirty="0" smtClean="0"/>
              <a:t> </a:t>
            </a:r>
            <a:r>
              <a:rPr lang="en-US" altLang="zh-CN" dirty="0" smtClean="0"/>
              <a:t>156,000</a:t>
            </a:r>
            <a:r>
              <a:rPr lang="zh-CN" altLang="en-US" dirty="0" smtClean="0"/>
              <a:t> </a:t>
            </a:r>
            <a:r>
              <a:rPr lang="en-US" altLang="zh-CN" dirty="0" smtClean="0"/>
              <a:t>businesses,</a:t>
            </a:r>
            <a:r>
              <a:rPr lang="zh-CN" altLang="en-US" dirty="0" smtClean="0"/>
              <a:t> </a:t>
            </a:r>
            <a:r>
              <a:rPr lang="en-US" altLang="zh-CN" dirty="0" smtClean="0"/>
              <a:t>200,000</a:t>
            </a:r>
            <a:r>
              <a:rPr lang="zh-CN" altLang="en-US" dirty="0" smtClean="0"/>
              <a:t> </a:t>
            </a:r>
            <a:r>
              <a:rPr lang="en-US" altLang="zh-CN" dirty="0" smtClean="0"/>
              <a:t>pictures,</a:t>
            </a:r>
            <a:r>
              <a:rPr lang="zh-CN" altLang="en-US" dirty="0" smtClean="0"/>
              <a:t> </a:t>
            </a:r>
            <a:r>
              <a:rPr lang="en-US" altLang="zh-CN" dirty="0" smtClean="0"/>
              <a:t>12</a:t>
            </a:r>
            <a:r>
              <a:rPr lang="zh-CN" altLang="en-US" dirty="0" smtClean="0"/>
              <a:t> </a:t>
            </a:r>
            <a:r>
              <a:rPr lang="en-US" altLang="zh-CN" dirty="0" smtClean="0"/>
              <a:t>metropolitan</a:t>
            </a:r>
            <a:r>
              <a:rPr lang="zh-CN" altLang="en-US" dirty="0" smtClean="0"/>
              <a:t> </a:t>
            </a:r>
            <a:r>
              <a:rPr lang="en-US" altLang="zh-CN" dirty="0" smtClean="0"/>
              <a:t>areas.</a:t>
            </a:r>
            <a:r>
              <a:rPr lang="zh-CN" altLang="en-US" dirty="0" smtClean="0"/>
              <a:t> </a:t>
            </a:r>
            <a:endParaRPr lang="en-US" altLang="zh-CN" dirty="0"/>
          </a:p>
          <a:p>
            <a:r>
              <a:rPr lang="en-US" altLang="zh-CN" dirty="0"/>
              <a:t>Available in both JSON and SQL files</a:t>
            </a:r>
            <a:endParaRPr lang="en-US" altLang="zh-CN" b="1" dirty="0"/>
          </a:p>
          <a:p>
            <a:endParaRPr kumimoji="1" lang="zh-CN" altLang="en-US" dirty="0"/>
          </a:p>
        </p:txBody>
      </p:sp>
      <p:sp>
        <p:nvSpPr>
          <p:cNvPr id="8" name="标题 7"/>
          <p:cNvSpPr>
            <a:spLocks noGrp="1"/>
          </p:cNvSpPr>
          <p:nvPr>
            <p:ph type="title"/>
          </p:nvPr>
        </p:nvSpPr>
        <p:spPr/>
        <p:txBody>
          <a:bodyPr/>
          <a:lstStyle/>
          <a:p>
            <a:pPr lvl="0"/>
            <a:r>
              <a:rPr lang="en-US" altLang="zh-CN" dirty="0"/>
              <a:t>The</a:t>
            </a:r>
            <a:r>
              <a:rPr lang="zh-CN" altLang="en-US" dirty="0"/>
              <a:t> </a:t>
            </a:r>
            <a:r>
              <a:rPr lang="en-US" altLang="zh-CN" dirty="0"/>
              <a:t>Yelp</a:t>
            </a:r>
            <a:r>
              <a:rPr lang="zh-CN" altLang="en-US" dirty="0"/>
              <a:t> </a:t>
            </a:r>
            <a:r>
              <a:rPr lang="en-US" altLang="zh-CN" dirty="0"/>
              <a:t>Dataset</a:t>
            </a:r>
            <a:endParaRPr lang="zh-CN" altLang="en-US" dirty="0"/>
          </a:p>
        </p:txBody>
      </p:sp>
      <p:sp>
        <p:nvSpPr>
          <p:cNvPr id="14" name="文本框 13"/>
          <p:cNvSpPr txBox="1"/>
          <p:nvPr/>
        </p:nvSpPr>
        <p:spPr>
          <a:xfrm>
            <a:off x="5064639" y="3194009"/>
            <a:ext cx="1531510" cy="307777"/>
          </a:xfrm>
          <a:prstGeom prst="rect">
            <a:avLst/>
          </a:prstGeom>
          <a:noFill/>
        </p:spPr>
        <p:txBody>
          <a:bodyPr wrap="none" rtlCol="0">
            <a:spAutoFit/>
          </a:bodyPr>
          <a:lstStyle/>
          <a:p>
            <a:r>
              <a:rPr lang="en-US" altLang="zh-CN" sz="1400" b="1" dirty="0"/>
              <a:t>4,700,000 reviews</a:t>
            </a:r>
            <a:endParaRPr kumimoji="1" lang="zh-CN" altLang="en-US" sz="1400" dirty="0"/>
          </a:p>
        </p:txBody>
      </p:sp>
      <p:sp>
        <p:nvSpPr>
          <p:cNvPr id="15" name="文本框 14"/>
          <p:cNvSpPr txBox="1"/>
          <p:nvPr/>
        </p:nvSpPr>
        <p:spPr>
          <a:xfrm>
            <a:off x="6976113" y="3194009"/>
            <a:ext cx="1620957" cy="861774"/>
          </a:xfrm>
          <a:prstGeom prst="rect">
            <a:avLst/>
          </a:prstGeom>
          <a:noFill/>
        </p:spPr>
        <p:txBody>
          <a:bodyPr wrap="none" rtlCol="0">
            <a:spAutoFit/>
          </a:bodyPr>
          <a:lstStyle/>
          <a:p>
            <a:pPr fontAlgn="t"/>
            <a:r>
              <a:rPr lang="en-US" altLang="zh-CN" sz="1400" b="1" dirty="0"/>
              <a:t>156,000 businesses</a:t>
            </a:r>
            <a:endParaRPr lang="en-US" altLang="zh-CN" sz="1400" dirty="0"/>
          </a:p>
          <a:p>
            <a:r>
              <a:rPr lang="en-US" altLang="zh-CN" dirty="0"/>
              <a:t/>
            </a:r>
            <a:br>
              <a:rPr lang="en-US" altLang="zh-CN" dirty="0"/>
            </a:br>
            <a:endParaRPr kumimoji="1" lang="zh-CN" altLang="en-US" dirty="0"/>
          </a:p>
        </p:txBody>
      </p:sp>
      <p:sp>
        <p:nvSpPr>
          <p:cNvPr id="16" name="文本框 15"/>
          <p:cNvSpPr txBox="1"/>
          <p:nvPr/>
        </p:nvSpPr>
        <p:spPr>
          <a:xfrm>
            <a:off x="5121098" y="5469533"/>
            <a:ext cx="1418593" cy="861774"/>
          </a:xfrm>
          <a:prstGeom prst="rect">
            <a:avLst/>
          </a:prstGeom>
          <a:noFill/>
        </p:spPr>
        <p:txBody>
          <a:bodyPr wrap="none" rtlCol="0">
            <a:spAutoFit/>
          </a:bodyPr>
          <a:lstStyle/>
          <a:p>
            <a:pPr fontAlgn="t"/>
            <a:r>
              <a:rPr lang="en-US" altLang="zh-CN" sz="1400" b="1" dirty="0"/>
              <a:t>200,000 pictures</a:t>
            </a:r>
            <a:endParaRPr lang="en-US" altLang="zh-CN" sz="1400" dirty="0"/>
          </a:p>
          <a:p>
            <a:r>
              <a:rPr lang="en-US" altLang="zh-CN" dirty="0"/>
              <a:t/>
            </a:r>
            <a:br>
              <a:rPr lang="en-US" altLang="zh-CN" dirty="0"/>
            </a:br>
            <a:endParaRPr kumimoji="1" lang="zh-CN" altLang="en-US" dirty="0"/>
          </a:p>
        </p:txBody>
      </p:sp>
      <p:sp>
        <p:nvSpPr>
          <p:cNvPr id="17" name="文本框 16"/>
          <p:cNvSpPr txBox="1"/>
          <p:nvPr/>
        </p:nvSpPr>
        <p:spPr>
          <a:xfrm>
            <a:off x="6945299" y="5469533"/>
            <a:ext cx="1830501" cy="1138773"/>
          </a:xfrm>
          <a:prstGeom prst="rect">
            <a:avLst/>
          </a:prstGeom>
          <a:noFill/>
        </p:spPr>
        <p:txBody>
          <a:bodyPr wrap="none" rtlCol="0">
            <a:spAutoFit/>
          </a:bodyPr>
          <a:lstStyle/>
          <a:p>
            <a:pPr fontAlgn="t"/>
            <a:r>
              <a:rPr lang="en-US" altLang="zh-CN" sz="1400" b="1" dirty="0" smtClean="0"/>
              <a:t>12 metropolitan areas</a:t>
            </a:r>
            <a:endParaRPr lang="en-US" altLang="zh-CN" sz="1400" dirty="0"/>
          </a:p>
          <a:p>
            <a:pPr fontAlgn="base"/>
            <a:r>
              <a:rPr lang="en-US" altLang="zh-CN" dirty="0"/>
              <a:t/>
            </a:r>
            <a:br>
              <a:rPr lang="en-US" altLang="zh-CN" dirty="0"/>
            </a:br>
            <a:endParaRPr lang="en-US" altLang="zh-CN" dirty="0"/>
          </a:p>
          <a:p>
            <a:endParaRPr kumimoji="1" lang="zh-CN" altLang="en-US" dirty="0"/>
          </a:p>
        </p:txBody>
      </p:sp>
    </p:spTree>
    <p:extLst>
      <p:ext uri="{BB962C8B-B14F-4D97-AF65-F5344CB8AC3E}">
        <p14:creationId xmlns:p14="http://schemas.microsoft.com/office/powerpoint/2010/main" val="170548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lvl="0"/>
            <a:r>
              <a:rPr lang="en-US" altLang="zh-CN" dirty="0"/>
              <a:t>Data Preparation Phase </a:t>
            </a:r>
            <a:endParaRPr lang="zh-CN" altLang="en-US" dirty="0"/>
          </a:p>
          <a:p>
            <a:endParaRPr kumimoji="1" lang="zh-CN" altLang="en-US" dirty="0"/>
          </a:p>
        </p:txBody>
      </p:sp>
    </p:spTree>
    <p:extLst>
      <p:ext uri="{BB962C8B-B14F-4D97-AF65-F5344CB8AC3E}">
        <p14:creationId xmlns:p14="http://schemas.microsoft.com/office/powerpoint/2010/main" val="17027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4"/>
          </p:nvPr>
        </p:nvSpPr>
        <p:spPr/>
        <p:txBody>
          <a:bodyPr/>
          <a:lstStyle/>
          <a:p>
            <a:fld id="{12342C3A-DD85-7843-B416-BD52AB030D59}" type="slidenum">
              <a:rPr lang="en-US" smtClean="0"/>
              <a:pPr/>
              <a:t>9</a:t>
            </a:fld>
            <a:endParaRPr lang="en-US" dirty="0"/>
          </a:p>
        </p:txBody>
      </p:sp>
      <p:sp>
        <p:nvSpPr>
          <p:cNvPr id="3" name="文本占位符 2"/>
          <p:cNvSpPr>
            <a:spLocks noGrp="1"/>
          </p:cNvSpPr>
          <p:nvPr>
            <p:ph type="body" sz="quarter" idx="12"/>
          </p:nvPr>
        </p:nvSpPr>
        <p:spPr/>
        <p:txBody>
          <a:bodyPr/>
          <a:lstStyle/>
          <a:p>
            <a:pPr marL="285750" indent="-285750">
              <a:buFont typeface="Arial" charset="0"/>
              <a:buChar char="•"/>
            </a:pPr>
            <a:r>
              <a:rPr kumimoji="1" lang="en-US" altLang="zh-CN" dirty="0" smtClean="0"/>
              <a:t>Download the 2GB </a:t>
            </a:r>
            <a:r>
              <a:rPr kumimoji="1" lang="en-US" altLang="zh-CN" dirty="0" err="1" smtClean="0"/>
              <a:t>yelp_dataset.tar</a:t>
            </a:r>
            <a:r>
              <a:rPr kumimoji="1" lang="en-US" altLang="zh-CN" dirty="0" smtClean="0"/>
              <a:t> from yelp’s official website, which contains </a:t>
            </a:r>
            <a:r>
              <a:rPr lang="cs-CZ" altLang="zh-CN" dirty="0" smtClean="0"/>
              <a:t>4736897 </a:t>
            </a:r>
            <a:r>
              <a:rPr lang="cs-CZ" altLang="zh-CN" dirty="0" err="1" smtClean="0"/>
              <a:t>reviews</a:t>
            </a:r>
            <a:r>
              <a:rPr lang="cs-CZ" altLang="zh-CN" dirty="0" smtClean="0"/>
              <a:t>.</a:t>
            </a:r>
          </a:p>
          <a:p>
            <a:pPr marL="285750" indent="-285750">
              <a:buFont typeface="Arial" charset="0"/>
              <a:buChar char="•"/>
            </a:pPr>
            <a:r>
              <a:rPr kumimoji="1" lang="cs-CZ" altLang="zh-CN" dirty="0" err="1" smtClean="0"/>
              <a:t>Each</a:t>
            </a:r>
            <a:r>
              <a:rPr kumimoji="1" lang="cs-CZ" altLang="zh-CN" dirty="0" smtClean="0"/>
              <a:t> </a:t>
            </a:r>
            <a:r>
              <a:rPr kumimoji="1" lang="cs-CZ" altLang="zh-CN" dirty="0" err="1" smtClean="0"/>
              <a:t>review</a:t>
            </a:r>
            <a:r>
              <a:rPr kumimoji="1" lang="cs-CZ" altLang="zh-CN" dirty="0" smtClean="0"/>
              <a:t> </a:t>
            </a:r>
            <a:r>
              <a:rPr kumimoji="1" lang="cs-CZ" altLang="zh-CN" dirty="0" err="1" smtClean="0"/>
              <a:t>looks</a:t>
            </a:r>
            <a:r>
              <a:rPr kumimoji="1" lang="cs-CZ" altLang="zh-CN" dirty="0" smtClean="0"/>
              <a:t> </a:t>
            </a:r>
            <a:r>
              <a:rPr kumimoji="1" lang="cs-CZ" altLang="zh-CN" dirty="0" err="1" smtClean="0"/>
              <a:t>like</a:t>
            </a:r>
            <a:r>
              <a:rPr kumimoji="1" lang="cs-CZ" altLang="zh-CN" dirty="0" smtClean="0"/>
              <a:t> as </a:t>
            </a:r>
            <a:r>
              <a:rPr kumimoji="1" lang="cs-CZ" altLang="zh-CN" dirty="0" err="1" smtClean="0"/>
              <a:t>the</a:t>
            </a:r>
            <a:r>
              <a:rPr kumimoji="1" lang="cs-CZ" altLang="zh-CN" dirty="0" smtClean="0"/>
              <a:t> </a:t>
            </a:r>
            <a:r>
              <a:rPr kumimoji="1" lang="cs-CZ" altLang="zh-CN" dirty="0" err="1" smtClean="0"/>
              <a:t>figure</a:t>
            </a:r>
            <a:r>
              <a:rPr kumimoji="1" lang="cs-CZ" altLang="zh-CN" dirty="0" smtClean="0"/>
              <a:t> on </a:t>
            </a:r>
            <a:r>
              <a:rPr kumimoji="1" lang="cs-CZ" altLang="zh-CN" dirty="0" err="1" smtClean="0"/>
              <a:t>the</a:t>
            </a:r>
            <a:r>
              <a:rPr kumimoji="1" lang="cs-CZ" altLang="zh-CN" dirty="0" smtClean="0"/>
              <a:t> </a:t>
            </a:r>
            <a:r>
              <a:rPr kumimoji="1" lang="cs-CZ" altLang="zh-CN" dirty="0" err="1" smtClean="0"/>
              <a:t>right</a:t>
            </a:r>
            <a:r>
              <a:rPr kumimoji="1" lang="cs-CZ" altLang="zh-CN" dirty="0" smtClean="0"/>
              <a:t>.</a:t>
            </a:r>
          </a:p>
          <a:p>
            <a:pPr marL="285750" indent="-285750">
              <a:buFont typeface="Arial" charset="0"/>
              <a:buChar char="•"/>
            </a:pPr>
            <a:r>
              <a:rPr kumimoji="1" lang="cs-CZ" altLang="zh-CN" dirty="0" smtClean="0"/>
              <a:t>U</a:t>
            </a:r>
            <a:r>
              <a:rPr kumimoji="1" lang="en-US" altLang="zh-CN" dirty="0" smtClean="0"/>
              <a:t>se “head -n100 </a:t>
            </a:r>
            <a:r>
              <a:rPr lang="en-US" altLang="zh-CN" dirty="0"/>
              <a:t>/Users/</a:t>
            </a:r>
            <a:r>
              <a:rPr lang="en-US" altLang="zh-CN" dirty="0" err="1"/>
              <a:t>huangzijing</a:t>
            </a:r>
            <a:r>
              <a:rPr lang="en-US" altLang="zh-CN" dirty="0"/>
              <a:t>/Downloads/dataset/</a:t>
            </a:r>
            <a:r>
              <a:rPr lang="en-US" altLang="zh-CN" dirty="0" err="1"/>
              <a:t>review.json</a:t>
            </a:r>
            <a:r>
              <a:rPr lang="en-US" altLang="zh-CN" dirty="0"/>
              <a:t> &gt;&gt; </a:t>
            </a:r>
            <a:r>
              <a:rPr lang="en-US" altLang="zh-CN" dirty="0" err="1" smtClean="0"/>
              <a:t>yelp.data</a:t>
            </a:r>
            <a:r>
              <a:rPr lang="en-US" altLang="zh-CN" dirty="0" smtClean="0"/>
              <a:t>” to copy the first 100 reviews into </a:t>
            </a:r>
            <a:r>
              <a:rPr lang="en-US" altLang="zh-CN" dirty="0" err="1" smtClean="0"/>
              <a:t>yelp.data</a:t>
            </a:r>
            <a:endParaRPr lang="en-US" altLang="zh-CN" dirty="0"/>
          </a:p>
          <a:p>
            <a:pPr marL="285750" indent="-285750">
              <a:buFont typeface="Arial" charset="0"/>
              <a:buChar char="•"/>
            </a:pPr>
            <a:r>
              <a:rPr kumimoji="1" lang="en-US" altLang="zh-CN" dirty="0" smtClean="0"/>
              <a:t>Run the </a:t>
            </a:r>
            <a:r>
              <a:rPr kumimoji="1" lang="en-US" altLang="zh-CN" dirty="0" err="1" smtClean="0"/>
              <a:t>prepocessor.py</a:t>
            </a:r>
            <a:r>
              <a:rPr kumimoji="1" lang="en-US" altLang="zh-CN" dirty="0" smtClean="0"/>
              <a:t> to clean and </a:t>
            </a:r>
            <a:r>
              <a:rPr kumimoji="1" lang="en-US" altLang="zh-CN" dirty="0" err="1" smtClean="0"/>
              <a:t>prepocess</a:t>
            </a:r>
            <a:r>
              <a:rPr kumimoji="1" lang="en-US" altLang="zh-CN" dirty="0" smtClean="0"/>
              <a:t> the data, and change it into </a:t>
            </a:r>
            <a:r>
              <a:rPr kumimoji="1" lang="en-US" altLang="zh-CN" dirty="0" err="1" smtClean="0"/>
              <a:t>data_set.csv</a:t>
            </a:r>
            <a:r>
              <a:rPr kumimoji="1" lang="en-US" altLang="zh-CN" dirty="0" smtClean="0"/>
              <a:t>.</a:t>
            </a:r>
          </a:p>
        </p:txBody>
      </p:sp>
      <p:sp>
        <p:nvSpPr>
          <p:cNvPr id="4" name="标题 3"/>
          <p:cNvSpPr>
            <a:spLocks noGrp="1"/>
          </p:cNvSpPr>
          <p:nvPr>
            <p:ph type="title"/>
          </p:nvPr>
        </p:nvSpPr>
        <p:spPr/>
        <p:txBody>
          <a:bodyPr/>
          <a:lstStyle/>
          <a:p>
            <a:pPr lvl="0"/>
            <a:r>
              <a:rPr lang="en-US" altLang="zh-CN" dirty="0"/>
              <a:t>How</a:t>
            </a:r>
            <a:r>
              <a:rPr lang="zh-CN" altLang="en-US" dirty="0"/>
              <a:t> </a:t>
            </a:r>
            <a:r>
              <a:rPr lang="en-US" altLang="zh-CN" dirty="0"/>
              <a:t>the</a:t>
            </a:r>
            <a:r>
              <a:rPr lang="zh-CN" altLang="en-US" dirty="0"/>
              <a:t> </a:t>
            </a:r>
            <a:r>
              <a:rPr lang="en-US" altLang="zh-CN" dirty="0"/>
              <a:t>data</a:t>
            </a:r>
            <a:r>
              <a:rPr lang="zh-CN" altLang="en-US" dirty="0"/>
              <a:t> </a:t>
            </a:r>
            <a:r>
              <a:rPr lang="en-US" altLang="zh-CN" dirty="0"/>
              <a:t>looks</a:t>
            </a:r>
            <a:r>
              <a:rPr lang="zh-CN" altLang="en-US" dirty="0"/>
              <a:t> </a:t>
            </a:r>
            <a:r>
              <a:rPr lang="en-US" altLang="zh-CN" dirty="0"/>
              <a:t>like?</a:t>
            </a:r>
            <a:endParaRPr lang="zh-CN" altLang="en-US" dirty="0"/>
          </a:p>
        </p:txBody>
      </p:sp>
      <p:sp>
        <p:nvSpPr>
          <p:cNvPr id="5" name="文本占位符 4"/>
          <p:cNvSpPr>
            <a:spLocks noGrp="1"/>
          </p:cNvSpPr>
          <p:nvPr>
            <p:ph type="body" sz="quarter" idx="15"/>
          </p:nvPr>
        </p:nvSpPr>
        <p:spPr/>
        <p:txBody>
          <a:bodyPr/>
          <a:lstStyle/>
          <a:p>
            <a:pPr>
              <a:lnSpc>
                <a:spcPts val="1200"/>
              </a:lnSpc>
              <a:spcAft>
                <a:spcPts val="0"/>
              </a:spcAft>
            </a:pPr>
            <a:r>
              <a:rPr lang="en-US" altLang="zh-CN" sz="1200" dirty="0" smtClean="0"/>
              <a:t>{</a:t>
            </a:r>
          </a:p>
          <a:p>
            <a:pPr>
              <a:lnSpc>
                <a:spcPts val="1200"/>
              </a:lnSpc>
              <a:spcAft>
                <a:spcPts val="0"/>
              </a:spcAft>
            </a:pPr>
            <a:r>
              <a:rPr lang="en-US" altLang="zh-CN" sz="1200" dirty="0" smtClean="0"/>
              <a:t>	"</a:t>
            </a:r>
            <a:r>
              <a:rPr lang="en-US" altLang="zh-CN" sz="1200" dirty="0"/>
              <a:t>review_id":"VfBHSwC5Vz_pbFluy07i9Q</a:t>
            </a:r>
            <a:r>
              <a:rPr lang="en-US" altLang="zh-CN" sz="1200" dirty="0" smtClean="0"/>
              <a:t>",</a:t>
            </a:r>
          </a:p>
          <a:p>
            <a:pPr>
              <a:lnSpc>
                <a:spcPts val="1200"/>
              </a:lnSpc>
              <a:spcAft>
                <a:spcPts val="0"/>
              </a:spcAft>
            </a:pPr>
            <a:r>
              <a:rPr lang="en-US" altLang="zh-CN" sz="1200" dirty="0" smtClean="0"/>
              <a:t>	"</a:t>
            </a:r>
            <a:r>
              <a:rPr lang="en-US" altLang="zh-CN" sz="1200" dirty="0"/>
              <a:t>user_id":"cjpdDjZyprfyDG3RlkVG3w</a:t>
            </a:r>
            <a:r>
              <a:rPr lang="en-US" altLang="zh-CN" sz="1200" dirty="0" smtClean="0"/>
              <a:t>",</a:t>
            </a:r>
          </a:p>
          <a:p>
            <a:pPr>
              <a:lnSpc>
                <a:spcPts val="1200"/>
              </a:lnSpc>
              <a:spcAft>
                <a:spcPts val="0"/>
              </a:spcAft>
            </a:pPr>
            <a:r>
              <a:rPr lang="en-US" altLang="zh-CN" sz="1200" dirty="0" smtClean="0"/>
              <a:t>	"</a:t>
            </a:r>
            <a:r>
              <a:rPr lang="en-US" altLang="zh-CN" sz="1200" dirty="0"/>
              <a:t>business_id":"</a:t>
            </a:r>
            <a:r>
              <a:rPr lang="en-US" altLang="zh-CN" sz="1200" dirty="0" err="1"/>
              <a:t>uYHaNptLzDLoV_JZ_MuzUA</a:t>
            </a:r>
            <a:r>
              <a:rPr lang="en-US" altLang="zh-CN" sz="1200" dirty="0" smtClean="0"/>
              <a:t>",</a:t>
            </a:r>
          </a:p>
          <a:p>
            <a:pPr>
              <a:lnSpc>
                <a:spcPts val="1200"/>
              </a:lnSpc>
              <a:spcAft>
                <a:spcPts val="0"/>
              </a:spcAft>
            </a:pPr>
            <a:r>
              <a:rPr lang="en-US" altLang="zh-CN" sz="1200" dirty="0"/>
              <a:t>	</a:t>
            </a:r>
            <a:r>
              <a:rPr lang="en-US" altLang="zh-CN" sz="1200" dirty="0" smtClean="0"/>
              <a:t>"</a:t>
            </a:r>
            <a:r>
              <a:rPr lang="en-US" altLang="zh-CN" sz="1200" dirty="0"/>
              <a:t>stars":5,"date":"2016-07-12</a:t>
            </a:r>
            <a:r>
              <a:rPr lang="en-US" altLang="zh-CN" sz="1200" dirty="0" smtClean="0"/>
              <a:t>",</a:t>
            </a:r>
          </a:p>
          <a:p>
            <a:pPr>
              <a:lnSpc>
                <a:spcPts val="1200"/>
              </a:lnSpc>
              <a:spcAft>
                <a:spcPts val="0"/>
              </a:spcAft>
            </a:pPr>
            <a:r>
              <a:rPr lang="en-US" altLang="zh-CN" sz="1200" dirty="0"/>
              <a:t>	</a:t>
            </a:r>
            <a:r>
              <a:rPr lang="en-US" altLang="zh-CN" sz="1200" dirty="0" smtClean="0"/>
              <a:t>"</a:t>
            </a:r>
            <a:r>
              <a:rPr lang="en-US" altLang="zh-CN" sz="1200" dirty="0"/>
              <a:t>text":"My girlfriend and I stayed here for 3 nights and </a:t>
            </a:r>
            <a:r>
              <a:rPr lang="en-US" altLang="zh-CN" sz="1200" dirty="0" smtClean="0"/>
              <a:t>		loved it. The location of this hotel and very 		decent price makes this an amazing deal. 		When you walk out the front door Scott 			Monument and Princes street are right in front 		of you, Edinburgh Castle and the Royal Mile is 		a 2 minute walk via a close right around the 		corner, and there are so many hidden gems 		nearby including </a:t>
            </a:r>
            <a:r>
              <a:rPr lang="en-US" altLang="zh-CN" sz="1200" dirty="0" err="1" smtClean="0"/>
              <a:t>Calton</a:t>
            </a:r>
            <a:r>
              <a:rPr lang="en-US" altLang="zh-CN" sz="1200" dirty="0" smtClean="0"/>
              <a:t> Hill and the newly 		opened Arches that made this location 			incredible.\n\</a:t>
            </a:r>
            <a:r>
              <a:rPr lang="en-US" altLang="zh-CN" sz="1200" dirty="0" err="1" smtClean="0"/>
              <a:t>nThe</a:t>
            </a:r>
            <a:r>
              <a:rPr lang="en-US" altLang="zh-CN" sz="1200" dirty="0" smtClean="0"/>
              <a:t> hotel itself was also very 		nice with a reasonably priced bar, very 			considerate staff, and small but comfortable 		rooms with excellent bathrooms and showers. 		Only two minor complaints are no telephones 		in room for room service (not a huge deal for 		us) and no AC in the room, but they have huge 		windows which can be fully opened. The staff 		were incredible though, letting us borrow 		umbrellas for the rain, giving us maps and 		directions, and also when we had lost our only 		UK adapter for charging our phones gave us a 		very fancy one for free.\n\</a:t>
            </a:r>
            <a:r>
              <a:rPr lang="en-US" altLang="zh-CN" sz="1200" dirty="0" err="1" smtClean="0"/>
              <a:t>nI</a:t>
            </a:r>
            <a:r>
              <a:rPr lang="en-US" altLang="zh-CN" sz="1200" dirty="0" smtClean="0"/>
              <a:t> would highly 		recommend this hotel to friends, and when I 		return to Edinburgh (which I most definitely will) 		I will be staying here without any hesitation.",</a:t>
            </a:r>
          </a:p>
          <a:p>
            <a:pPr>
              <a:lnSpc>
                <a:spcPts val="1200"/>
              </a:lnSpc>
              <a:spcAft>
                <a:spcPts val="0"/>
              </a:spcAft>
            </a:pPr>
            <a:r>
              <a:rPr lang="en-US" altLang="zh-CN" sz="1200" dirty="0"/>
              <a:t>	</a:t>
            </a:r>
            <a:r>
              <a:rPr lang="en-US" altLang="zh-CN" sz="1200" dirty="0" smtClean="0"/>
              <a:t>"</a:t>
            </a:r>
            <a:r>
              <a:rPr lang="en-US" altLang="zh-CN" sz="1200" dirty="0"/>
              <a:t>useful":0,"funny":0,"cool":0}</a:t>
            </a:r>
            <a:endParaRPr kumimoji="1" lang="zh-CN" altLang="en-US" sz="1200" dirty="0"/>
          </a:p>
        </p:txBody>
      </p:sp>
    </p:spTree>
    <p:extLst>
      <p:ext uri="{BB962C8B-B14F-4D97-AF65-F5344CB8AC3E}">
        <p14:creationId xmlns:p14="http://schemas.microsoft.com/office/powerpoint/2010/main" val="1364022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39451</TotalTime>
  <Words>1525</Words>
  <Application>Microsoft Macintosh PowerPoint</Application>
  <PresentationFormat>全屏显示(4:3)</PresentationFormat>
  <Paragraphs>199</Paragraphs>
  <Slides>21</Slides>
  <Notes>12</Notes>
  <HiddenSlides>0</HiddenSlides>
  <MMClips>0</MMClips>
  <ScaleCrop>false</ScaleCrop>
  <HeadingPairs>
    <vt:vector size="6" baseType="variant">
      <vt:variant>
        <vt:lpstr>已用的字体</vt:lpstr>
      </vt:variant>
      <vt:variant>
        <vt:i4>8</vt:i4>
      </vt:variant>
      <vt:variant>
        <vt:lpstr>主题</vt:lpstr>
      </vt:variant>
      <vt:variant>
        <vt:i4>9</vt:i4>
      </vt:variant>
      <vt:variant>
        <vt:lpstr>幻灯片标题</vt:lpstr>
      </vt:variant>
      <vt:variant>
        <vt:i4>21</vt:i4>
      </vt:variant>
    </vt:vector>
  </HeadingPairs>
  <TitlesOfParts>
    <vt:vector size="38" baseType="lpstr">
      <vt:lpstr>Calibri</vt:lpstr>
      <vt:lpstr>Century Gothic</vt:lpstr>
      <vt:lpstr>Mangal</vt:lpstr>
      <vt:lpstr>q_serif</vt:lpstr>
      <vt:lpstr>Times New Roman</vt:lpstr>
      <vt:lpstr>宋体</vt:lpstr>
      <vt:lpstr>新細明體</vt:lpstr>
      <vt:lpstr>Arial</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演示文稿</vt:lpstr>
      <vt:lpstr>PowerPoint 演示文稿</vt:lpstr>
      <vt:lpstr>PowerPoint 演示文稿</vt:lpstr>
      <vt:lpstr>What is a useful review?</vt:lpstr>
      <vt:lpstr>Commercial potential</vt:lpstr>
      <vt:lpstr>PowerPoint 演示文稿</vt:lpstr>
      <vt:lpstr>The Yelp Dataset</vt:lpstr>
      <vt:lpstr>PowerPoint 演示文稿</vt:lpstr>
      <vt:lpstr>How the data looks like?</vt:lpstr>
      <vt:lpstr>How to filter and train the data? </vt:lpstr>
      <vt:lpstr>PowerPoint 演示文稿</vt:lpstr>
      <vt:lpstr>How do we choose the methodology</vt:lpstr>
      <vt:lpstr>How do we train the neural network</vt:lpstr>
      <vt:lpstr>Implement neural network in python</vt:lpstr>
      <vt:lpstr>The limitation of the neural network</vt:lpstr>
      <vt:lpstr>PowerPoint 演示文稿</vt:lpstr>
      <vt:lpstr>PowerPoint 演示文稿</vt:lpstr>
      <vt:lpstr>PowerPoint 演示文稿</vt:lpstr>
      <vt:lpstr>PowerPoint 演示文稿</vt:lpstr>
      <vt:lpstr>PowerPoint 演示文稿</vt:lpstr>
      <vt:lpstr>PowerPoint 演示文稿</vt:lpstr>
    </vt:vector>
  </TitlesOfParts>
  <Company>Stevens Institute of Technology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Dihui Lian</cp:lastModifiedBy>
  <cp:revision>1049</cp:revision>
  <cp:lastPrinted>2016-08-09T14:57:31Z</cp:lastPrinted>
  <dcterms:created xsi:type="dcterms:W3CDTF">2013-11-01T14:42:31Z</dcterms:created>
  <dcterms:modified xsi:type="dcterms:W3CDTF">2017-10-30T22:46:51Z</dcterms:modified>
</cp:coreProperties>
</file>